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sldIdLst>
    <p:sldId id="256" r:id="rId5"/>
    <p:sldId id="2139118883" r:id="rId6"/>
    <p:sldId id="2141411410" r:id="rId7"/>
    <p:sldId id="2141411414" r:id="rId8"/>
    <p:sldId id="2141411412" r:id="rId9"/>
    <p:sldId id="2141411415" r:id="rId10"/>
    <p:sldId id="2141411416" r:id="rId11"/>
    <p:sldId id="2141411417" r:id="rId12"/>
    <p:sldId id="2141411419" r:id="rId13"/>
    <p:sldId id="2141411424" r:id="rId14"/>
    <p:sldId id="2141411421" r:id="rId15"/>
    <p:sldId id="2141411426" r:id="rId16"/>
    <p:sldId id="2141411427" r:id="rId17"/>
    <p:sldId id="2141411422" r:id="rId18"/>
    <p:sldId id="2141411423" r:id="rId19"/>
    <p:sldId id="48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AB27A5B-45E3-0E90-08B1-700C0BC92752}" name="Shyamrag C P" initials="SCP" userId="S::shyamrag.cp@Blend360.com::a88f202e-beee-48f6-a4b4-bb99dabdcfd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r Mors, Michael" initials="TMM" lastIdx="9" clrIdx="0">
    <p:extLst>
      <p:ext uri="{19B8F6BF-5375-455C-9EA6-DF929625EA0E}">
        <p15:presenceInfo xmlns:p15="http://schemas.microsoft.com/office/powerpoint/2012/main" userId="Ter Mors, Micha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A498E"/>
    <a:srgbClr val="FF66FF"/>
    <a:srgbClr val="FFFFFF"/>
    <a:srgbClr val="62C4B8"/>
    <a:srgbClr val="A0C4CD"/>
    <a:srgbClr val="9DC3CC"/>
    <a:srgbClr val="3E3E80"/>
    <a:srgbClr val="0098DA"/>
    <a:srgbClr val="2AC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55D740-D705-44CE-BFDD-6574CE6C46E4}" v="107" dt="2023-03-17T03:04:06.212"/>
    <p1510:client id="{ED4BF962-E679-21BF-4CAF-3EA4A0A9FD18}" v="201" dt="2023-03-17T06:46:12.4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0" autoAdjust="0"/>
    <p:restoredTop sz="85229" autoAdjust="0"/>
  </p:normalViewPr>
  <p:slideViewPr>
    <p:cSldViewPr snapToGrid="0">
      <p:cViewPr varScale="1">
        <p:scale>
          <a:sx n="54" d="100"/>
          <a:sy n="54" d="100"/>
        </p:scale>
        <p:origin x="1196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460120-0CF4-A443-A38B-8A0052BD07F2}" type="datetimeFigureOut">
              <a:rPr lang="en-US" smtClean="0"/>
              <a:t>3/29/2023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42E01E-D569-7640-A2E4-C871CF4F36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2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2E01E-D569-7640-A2E4-C871CF4F36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711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443821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3663569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4724177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40375322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8816840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898573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2E01E-D569-7640-A2E4-C871CF4F36A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44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647345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532232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716781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23041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693268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159242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321092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E40AE6-1A15-449C-9C78-7290997018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7013" y="3725965"/>
            <a:ext cx="4379912" cy="639762"/>
          </a:xfrm>
          <a:ln w="28575">
            <a:solidFill>
              <a:srgbClr val="A0C4CD"/>
            </a:solidFill>
          </a:ln>
        </p:spPr>
        <p:txBody>
          <a:bodyPr anchor="ctr"/>
          <a:lstStyle>
            <a:lvl1pPr algn="ctr">
              <a:defRPr>
                <a:latin typeface="+mj-lt"/>
              </a:defRPr>
            </a:lvl1pPr>
          </a:lstStyle>
          <a:p>
            <a:pPr lvl="0"/>
            <a:r>
              <a:rPr lang="en-US"/>
              <a:t>Section Header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547DF0-2CC5-4D48-896C-2D020A5D7DB3}"/>
              </a:ext>
            </a:extLst>
          </p:cNvPr>
          <p:cNvCxnSpPr>
            <a:cxnSpLocks/>
          </p:cNvCxnSpPr>
          <p:nvPr userDrawn="1"/>
        </p:nvCxnSpPr>
        <p:spPr>
          <a:xfrm>
            <a:off x="619432" y="4070555"/>
            <a:ext cx="877581" cy="0"/>
          </a:xfrm>
          <a:prstGeom prst="line">
            <a:avLst/>
          </a:prstGeom>
          <a:ln w="28575">
            <a:solidFill>
              <a:srgbClr val="A0C4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1854AF2-6E7A-44A2-A7DC-2D4DB4E0AAB6}"/>
              </a:ext>
            </a:extLst>
          </p:cNvPr>
          <p:cNvCxnSpPr>
            <a:cxnSpLocks/>
          </p:cNvCxnSpPr>
          <p:nvPr userDrawn="1"/>
        </p:nvCxnSpPr>
        <p:spPr>
          <a:xfrm>
            <a:off x="5876925" y="4045846"/>
            <a:ext cx="877581" cy="0"/>
          </a:xfrm>
          <a:prstGeom prst="line">
            <a:avLst/>
          </a:prstGeom>
          <a:ln w="28575">
            <a:solidFill>
              <a:srgbClr val="A0C4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2248781-48B9-4A3E-BB94-76CC4A5EE6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2727" y="0"/>
            <a:ext cx="11979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643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01"/>
            <a:ext cx="12192001" cy="68874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80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4876800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36886" y="581763"/>
            <a:ext cx="2788048" cy="281770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7243763" y="4872038"/>
            <a:ext cx="4572000" cy="1085850"/>
          </a:xfrm>
          <a:prstGeom prst="rect">
            <a:avLst/>
          </a:prstGeom>
          <a:solidFill>
            <a:schemeClr val="bg1"/>
          </a:solidFill>
          <a:ln>
            <a:solidFill>
              <a:srgbClr val="9DC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1"/>
          <p:cNvSpPr>
            <a:spLocks noGrp="1"/>
          </p:cNvSpPr>
          <p:nvPr>
            <p:ph type="title" hasCustomPrompt="1"/>
          </p:nvPr>
        </p:nvSpPr>
        <p:spPr>
          <a:xfrm>
            <a:off x="321527" y="1303549"/>
            <a:ext cx="4931510" cy="1325563"/>
          </a:xfrm>
          <a:prstGeom prst="rect">
            <a:avLst/>
          </a:prstGeom>
        </p:spPr>
        <p:txBody>
          <a:bodyPr/>
          <a:lstStyle>
            <a:lvl1pPr algn="r">
              <a:defRPr baseline="0">
                <a:latin typeface="+mj-lt"/>
                <a:ea typeface="nevis" charset="0"/>
                <a:cs typeface="nevis" charset="0"/>
              </a:defRPr>
            </a:lvl1pPr>
          </a:lstStyle>
          <a:p>
            <a:r>
              <a:rPr lang="en-US"/>
              <a:t>NAME HERE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46073" y="4007855"/>
            <a:ext cx="5403850" cy="512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j-lt"/>
                <a:ea typeface="Gotham Bold Regular" charset="0"/>
                <a:cs typeface="Gotham Bold Regular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 OF PERSON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7523163" y="5503720"/>
            <a:ext cx="4003675" cy="384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ea typeface="Gotham Regular" charset="0"/>
                <a:cs typeface="Gotham Regular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346073" y="4679950"/>
            <a:ext cx="4003675" cy="384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j-lt"/>
                <a:ea typeface="Gotham Regular" charset="0"/>
                <a:cs typeface="Gotham Regular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523163" y="4968228"/>
            <a:ext cx="4003675" cy="512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j-lt"/>
                <a:ea typeface="Gotham Regular" charset="0"/>
                <a:cs typeface="Gotham Regular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TOPIC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4876800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39955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89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" y="-26634"/>
            <a:ext cx="12192001" cy="688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77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3" y="0"/>
            <a:ext cx="1214483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46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76826" y="599358"/>
            <a:ext cx="5080000" cy="5659284"/>
          </a:xfrm>
          <a:custGeom>
            <a:avLst/>
            <a:gdLst>
              <a:gd name="connsiteX0" fmla="*/ 0 w 5080000"/>
              <a:gd name="connsiteY0" fmla="*/ 0 h 5659284"/>
              <a:gd name="connsiteX1" fmla="*/ 5080000 w 5080000"/>
              <a:gd name="connsiteY1" fmla="*/ 0 h 5659284"/>
              <a:gd name="connsiteX2" fmla="*/ 5080000 w 5080000"/>
              <a:gd name="connsiteY2" fmla="*/ 5659284 h 5659284"/>
              <a:gd name="connsiteX3" fmla="*/ 0 w 5080000"/>
              <a:gd name="connsiteY3" fmla="*/ 5659284 h 5659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00" h="5659284">
                <a:moveTo>
                  <a:pt x="0" y="0"/>
                </a:moveTo>
                <a:lnTo>
                  <a:pt x="5080000" y="0"/>
                </a:lnTo>
                <a:lnTo>
                  <a:pt x="5080000" y="5659284"/>
                </a:lnTo>
                <a:lnTo>
                  <a:pt x="0" y="565928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100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491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112000" y="0"/>
            <a:ext cx="5080000" cy="6858000"/>
          </a:xfrm>
          <a:custGeom>
            <a:avLst/>
            <a:gdLst>
              <a:gd name="connsiteX0" fmla="*/ 0 w 5080000"/>
              <a:gd name="connsiteY0" fmla="*/ 0 h 6858000"/>
              <a:gd name="connsiteX1" fmla="*/ 5080000 w 5080000"/>
              <a:gd name="connsiteY1" fmla="*/ 0 h 6858000"/>
              <a:gd name="connsiteX2" fmla="*/ 5080000 w 5080000"/>
              <a:gd name="connsiteY2" fmla="*/ 6858000 h 6858000"/>
              <a:gd name="connsiteX3" fmla="*/ 0 w 508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00" h="6858000">
                <a:moveTo>
                  <a:pt x="0" y="0"/>
                </a:moveTo>
                <a:lnTo>
                  <a:pt x="5080000" y="0"/>
                </a:lnTo>
                <a:lnTo>
                  <a:pt x="50800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2023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5080000" cy="6858000"/>
          </a:xfrm>
          <a:custGeom>
            <a:avLst/>
            <a:gdLst>
              <a:gd name="connsiteX0" fmla="*/ 0 w 5080000"/>
              <a:gd name="connsiteY0" fmla="*/ 0 h 6858000"/>
              <a:gd name="connsiteX1" fmla="*/ 5080000 w 5080000"/>
              <a:gd name="connsiteY1" fmla="*/ 0 h 6858000"/>
              <a:gd name="connsiteX2" fmla="*/ 5080000 w 5080000"/>
              <a:gd name="connsiteY2" fmla="*/ 6858000 h 6858000"/>
              <a:gd name="connsiteX3" fmla="*/ 0 w 508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0000" h="6858000">
                <a:moveTo>
                  <a:pt x="0" y="0"/>
                </a:moveTo>
                <a:lnTo>
                  <a:pt x="5080000" y="0"/>
                </a:lnTo>
                <a:lnTo>
                  <a:pt x="50800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516761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81866" cy="6858000"/>
          </a:xfrm>
          <a:custGeom>
            <a:avLst/>
            <a:gdLst>
              <a:gd name="connsiteX0" fmla="*/ 0 w 3081866"/>
              <a:gd name="connsiteY0" fmla="*/ 0 h 6858000"/>
              <a:gd name="connsiteX1" fmla="*/ 3081866 w 3081866"/>
              <a:gd name="connsiteY1" fmla="*/ 0 h 6858000"/>
              <a:gd name="connsiteX2" fmla="*/ 3081866 w 3081866"/>
              <a:gd name="connsiteY2" fmla="*/ 6858000 h 6858000"/>
              <a:gd name="connsiteX3" fmla="*/ 0 w 30818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6" h="6858000">
                <a:moveTo>
                  <a:pt x="0" y="0"/>
                </a:moveTo>
                <a:lnTo>
                  <a:pt x="3081866" y="0"/>
                </a:lnTo>
                <a:lnTo>
                  <a:pt x="3081866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081866" y="0"/>
            <a:ext cx="3081867" cy="6858000"/>
          </a:xfrm>
          <a:custGeom>
            <a:avLst/>
            <a:gdLst>
              <a:gd name="connsiteX0" fmla="*/ 0 w 3081867"/>
              <a:gd name="connsiteY0" fmla="*/ 0 h 6858000"/>
              <a:gd name="connsiteX1" fmla="*/ 3081867 w 3081867"/>
              <a:gd name="connsiteY1" fmla="*/ 0 h 6858000"/>
              <a:gd name="connsiteX2" fmla="*/ 3081867 w 3081867"/>
              <a:gd name="connsiteY2" fmla="*/ 6858000 h 6858000"/>
              <a:gd name="connsiteX3" fmla="*/ 0 w 30818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6858000">
                <a:moveTo>
                  <a:pt x="0" y="0"/>
                </a:moveTo>
                <a:lnTo>
                  <a:pt x="3081867" y="0"/>
                </a:lnTo>
                <a:lnTo>
                  <a:pt x="3081867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84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A08-14AD-4A66-8B67-CE37E463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8670" y="1328687"/>
            <a:ext cx="6742471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061CF-1A99-42E6-9CD9-F7A25E2A2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A755-845C-4FF9-B7D5-F897DF70457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554A0-64A8-4B03-B8AE-D20132A64E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10BF7-C8F2-46EA-8B7F-13188B1D480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20A168DF-1DFC-4066-B5EB-F4280467D8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7845" y="117987"/>
            <a:ext cx="3340380" cy="3938197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F2932-0D4B-41ED-8339-6EFD7CAEE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8225" y="2989263"/>
            <a:ext cx="6172200" cy="293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27566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503334" y="1913468"/>
            <a:ext cx="3081867" cy="4944533"/>
          </a:xfrm>
          <a:custGeom>
            <a:avLst/>
            <a:gdLst>
              <a:gd name="connsiteX0" fmla="*/ 0 w 3081867"/>
              <a:gd name="connsiteY0" fmla="*/ 0 h 4944533"/>
              <a:gd name="connsiteX1" fmla="*/ 3081867 w 3081867"/>
              <a:gd name="connsiteY1" fmla="*/ 0 h 4944533"/>
              <a:gd name="connsiteX2" fmla="*/ 3081867 w 3081867"/>
              <a:gd name="connsiteY2" fmla="*/ 4944533 h 4944533"/>
              <a:gd name="connsiteX3" fmla="*/ 0 w 3081867"/>
              <a:gd name="connsiteY3" fmla="*/ 4944533 h 494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4944533">
                <a:moveTo>
                  <a:pt x="0" y="0"/>
                </a:moveTo>
                <a:lnTo>
                  <a:pt x="3081867" y="0"/>
                </a:lnTo>
                <a:lnTo>
                  <a:pt x="3081867" y="4944533"/>
                </a:lnTo>
                <a:lnTo>
                  <a:pt x="0" y="4944533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9110133" y="1"/>
            <a:ext cx="3081867" cy="4944533"/>
          </a:xfrm>
          <a:custGeom>
            <a:avLst/>
            <a:gdLst>
              <a:gd name="connsiteX0" fmla="*/ 0 w 3081867"/>
              <a:gd name="connsiteY0" fmla="*/ 0 h 4944533"/>
              <a:gd name="connsiteX1" fmla="*/ 3081867 w 3081867"/>
              <a:gd name="connsiteY1" fmla="*/ 0 h 4944533"/>
              <a:gd name="connsiteX2" fmla="*/ 3081867 w 3081867"/>
              <a:gd name="connsiteY2" fmla="*/ 4944533 h 4944533"/>
              <a:gd name="connsiteX3" fmla="*/ 0 w 3081867"/>
              <a:gd name="connsiteY3" fmla="*/ 4944533 h 494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4944533">
                <a:moveTo>
                  <a:pt x="0" y="0"/>
                </a:moveTo>
                <a:lnTo>
                  <a:pt x="3081867" y="0"/>
                </a:lnTo>
                <a:lnTo>
                  <a:pt x="3081867" y="4944533"/>
                </a:lnTo>
                <a:lnTo>
                  <a:pt x="0" y="4944533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7572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81866" cy="6858000"/>
          </a:xfrm>
          <a:custGeom>
            <a:avLst/>
            <a:gdLst>
              <a:gd name="connsiteX0" fmla="*/ 0 w 3081866"/>
              <a:gd name="connsiteY0" fmla="*/ 0 h 6858000"/>
              <a:gd name="connsiteX1" fmla="*/ 3081866 w 3081866"/>
              <a:gd name="connsiteY1" fmla="*/ 0 h 6858000"/>
              <a:gd name="connsiteX2" fmla="*/ 3081866 w 3081866"/>
              <a:gd name="connsiteY2" fmla="*/ 6858000 h 6858000"/>
              <a:gd name="connsiteX3" fmla="*/ 0 w 30818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6" h="6858000">
                <a:moveTo>
                  <a:pt x="0" y="0"/>
                </a:moveTo>
                <a:lnTo>
                  <a:pt x="3081866" y="0"/>
                </a:lnTo>
                <a:lnTo>
                  <a:pt x="3081866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539065" y="0"/>
            <a:ext cx="3081867" cy="6858000"/>
          </a:xfrm>
          <a:custGeom>
            <a:avLst/>
            <a:gdLst>
              <a:gd name="connsiteX0" fmla="*/ 0 w 3081867"/>
              <a:gd name="connsiteY0" fmla="*/ 0 h 6858000"/>
              <a:gd name="connsiteX1" fmla="*/ 3081867 w 3081867"/>
              <a:gd name="connsiteY1" fmla="*/ 0 h 6858000"/>
              <a:gd name="connsiteX2" fmla="*/ 3081867 w 3081867"/>
              <a:gd name="connsiteY2" fmla="*/ 6858000 h 6858000"/>
              <a:gd name="connsiteX3" fmla="*/ 0 w 30818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6858000">
                <a:moveTo>
                  <a:pt x="0" y="0"/>
                </a:moveTo>
                <a:lnTo>
                  <a:pt x="3081867" y="0"/>
                </a:lnTo>
                <a:lnTo>
                  <a:pt x="3081867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354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81866" cy="6858000"/>
          </a:xfrm>
          <a:custGeom>
            <a:avLst/>
            <a:gdLst>
              <a:gd name="connsiteX0" fmla="*/ 0 w 3081866"/>
              <a:gd name="connsiteY0" fmla="*/ 0 h 6858000"/>
              <a:gd name="connsiteX1" fmla="*/ 3081866 w 3081866"/>
              <a:gd name="connsiteY1" fmla="*/ 0 h 6858000"/>
              <a:gd name="connsiteX2" fmla="*/ 3081866 w 3081866"/>
              <a:gd name="connsiteY2" fmla="*/ 6858000 h 6858000"/>
              <a:gd name="connsiteX3" fmla="*/ 0 w 30818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6" h="6858000">
                <a:moveTo>
                  <a:pt x="0" y="0"/>
                </a:moveTo>
                <a:lnTo>
                  <a:pt x="3081866" y="0"/>
                </a:lnTo>
                <a:lnTo>
                  <a:pt x="3081866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9110133" y="0"/>
            <a:ext cx="3081867" cy="6858000"/>
          </a:xfrm>
          <a:custGeom>
            <a:avLst/>
            <a:gdLst>
              <a:gd name="connsiteX0" fmla="*/ 0 w 3081867"/>
              <a:gd name="connsiteY0" fmla="*/ 0 h 6858000"/>
              <a:gd name="connsiteX1" fmla="*/ 3081867 w 3081867"/>
              <a:gd name="connsiteY1" fmla="*/ 0 h 6858000"/>
              <a:gd name="connsiteX2" fmla="*/ 3081867 w 3081867"/>
              <a:gd name="connsiteY2" fmla="*/ 6858000 h 6858000"/>
              <a:gd name="connsiteX3" fmla="*/ 0 w 308186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867" h="6858000">
                <a:moveTo>
                  <a:pt x="0" y="0"/>
                </a:moveTo>
                <a:lnTo>
                  <a:pt x="3081867" y="0"/>
                </a:lnTo>
                <a:lnTo>
                  <a:pt x="3081867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98224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234367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758267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8229600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286934" y="2163155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182615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4758267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8229600" y="2163154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1286934" y="2163155"/>
            <a:ext cx="2675466" cy="2531691"/>
          </a:xfrm>
          <a:custGeom>
            <a:avLst/>
            <a:gdLst>
              <a:gd name="connsiteX0" fmla="*/ 0 w 2675466"/>
              <a:gd name="connsiteY0" fmla="*/ 0 h 2531691"/>
              <a:gd name="connsiteX1" fmla="*/ 2675466 w 2675466"/>
              <a:gd name="connsiteY1" fmla="*/ 0 h 2531691"/>
              <a:gd name="connsiteX2" fmla="*/ 2675466 w 2675466"/>
              <a:gd name="connsiteY2" fmla="*/ 2531691 h 2531691"/>
              <a:gd name="connsiteX3" fmla="*/ 0 w 26754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5466" h="2531691">
                <a:moveTo>
                  <a:pt x="0" y="0"/>
                </a:moveTo>
                <a:lnTo>
                  <a:pt x="2675466" y="0"/>
                </a:lnTo>
                <a:lnTo>
                  <a:pt x="26754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184141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" y="2163155"/>
            <a:ext cx="3996266" cy="2531691"/>
          </a:xfrm>
          <a:custGeom>
            <a:avLst/>
            <a:gdLst>
              <a:gd name="connsiteX0" fmla="*/ 0 w 3996266"/>
              <a:gd name="connsiteY0" fmla="*/ 0 h 2531691"/>
              <a:gd name="connsiteX1" fmla="*/ 3996266 w 3996266"/>
              <a:gd name="connsiteY1" fmla="*/ 0 h 2531691"/>
              <a:gd name="connsiteX2" fmla="*/ 3996266 w 3996266"/>
              <a:gd name="connsiteY2" fmla="*/ 2531691 h 2531691"/>
              <a:gd name="connsiteX3" fmla="*/ 0 w 39962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6266" h="2531691">
                <a:moveTo>
                  <a:pt x="0" y="0"/>
                </a:moveTo>
                <a:lnTo>
                  <a:pt x="3996266" y="0"/>
                </a:lnTo>
                <a:lnTo>
                  <a:pt x="39962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3996266" y="2163155"/>
            <a:ext cx="4199467" cy="2531691"/>
          </a:xfrm>
          <a:custGeom>
            <a:avLst/>
            <a:gdLst>
              <a:gd name="connsiteX0" fmla="*/ 0 w 3996266"/>
              <a:gd name="connsiteY0" fmla="*/ 0 h 2531691"/>
              <a:gd name="connsiteX1" fmla="*/ 3996266 w 3996266"/>
              <a:gd name="connsiteY1" fmla="*/ 0 h 2531691"/>
              <a:gd name="connsiteX2" fmla="*/ 3996266 w 3996266"/>
              <a:gd name="connsiteY2" fmla="*/ 2531691 h 2531691"/>
              <a:gd name="connsiteX3" fmla="*/ 0 w 39962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6266" h="2531691">
                <a:moveTo>
                  <a:pt x="0" y="0"/>
                </a:moveTo>
                <a:lnTo>
                  <a:pt x="3996266" y="0"/>
                </a:lnTo>
                <a:lnTo>
                  <a:pt x="39962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8195734" y="2163155"/>
            <a:ext cx="3996266" cy="2531691"/>
          </a:xfrm>
          <a:custGeom>
            <a:avLst/>
            <a:gdLst>
              <a:gd name="connsiteX0" fmla="*/ 0 w 3996266"/>
              <a:gd name="connsiteY0" fmla="*/ 0 h 2531691"/>
              <a:gd name="connsiteX1" fmla="*/ 3996266 w 3996266"/>
              <a:gd name="connsiteY1" fmla="*/ 0 h 2531691"/>
              <a:gd name="connsiteX2" fmla="*/ 3996266 w 3996266"/>
              <a:gd name="connsiteY2" fmla="*/ 2531691 h 2531691"/>
              <a:gd name="connsiteX3" fmla="*/ 0 w 3996266"/>
              <a:gd name="connsiteY3" fmla="*/ 2531691 h 2531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6266" h="2531691">
                <a:moveTo>
                  <a:pt x="0" y="0"/>
                </a:moveTo>
                <a:lnTo>
                  <a:pt x="3996266" y="0"/>
                </a:lnTo>
                <a:lnTo>
                  <a:pt x="3996266" y="2531691"/>
                </a:lnTo>
                <a:lnTo>
                  <a:pt x="0" y="2531691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4651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334932" y="0"/>
            <a:ext cx="3522133" cy="2184400"/>
          </a:xfrm>
          <a:custGeom>
            <a:avLst/>
            <a:gdLst>
              <a:gd name="connsiteX0" fmla="*/ 0 w 3522133"/>
              <a:gd name="connsiteY0" fmla="*/ 0 h 2184400"/>
              <a:gd name="connsiteX1" fmla="*/ 3522133 w 3522133"/>
              <a:gd name="connsiteY1" fmla="*/ 0 h 2184400"/>
              <a:gd name="connsiteX2" fmla="*/ 3522133 w 3522133"/>
              <a:gd name="connsiteY2" fmla="*/ 2184400 h 2184400"/>
              <a:gd name="connsiteX3" fmla="*/ 0 w 3522133"/>
              <a:gd name="connsiteY3" fmla="*/ 2184400 h 218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133" h="2184400">
                <a:moveTo>
                  <a:pt x="0" y="0"/>
                </a:moveTo>
                <a:lnTo>
                  <a:pt x="3522133" y="0"/>
                </a:lnTo>
                <a:lnTo>
                  <a:pt x="3522133" y="2184400"/>
                </a:lnTo>
                <a:lnTo>
                  <a:pt x="0" y="21844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4334933" y="2184400"/>
            <a:ext cx="3522133" cy="2489200"/>
          </a:xfrm>
          <a:custGeom>
            <a:avLst/>
            <a:gdLst>
              <a:gd name="connsiteX0" fmla="*/ 0 w 3522133"/>
              <a:gd name="connsiteY0" fmla="*/ 0 h 2489200"/>
              <a:gd name="connsiteX1" fmla="*/ 3522133 w 3522133"/>
              <a:gd name="connsiteY1" fmla="*/ 0 h 2489200"/>
              <a:gd name="connsiteX2" fmla="*/ 3522133 w 3522133"/>
              <a:gd name="connsiteY2" fmla="*/ 2489200 h 2489200"/>
              <a:gd name="connsiteX3" fmla="*/ 0 w 3522133"/>
              <a:gd name="connsiteY3" fmla="*/ 2489200 h 248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133" h="2489200">
                <a:moveTo>
                  <a:pt x="0" y="0"/>
                </a:moveTo>
                <a:lnTo>
                  <a:pt x="3522133" y="0"/>
                </a:lnTo>
                <a:lnTo>
                  <a:pt x="3522133" y="2489200"/>
                </a:lnTo>
                <a:lnTo>
                  <a:pt x="0" y="24892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334934" y="4673600"/>
            <a:ext cx="3522133" cy="2184400"/>
          </a:xfrm>
          <a:custGeom>
            <a:avLst/>
            <a:gdLst>
              <a:gd name="connsiteX0" fmla="*/ 0 w 3522133"/>
              <a:gd name="connsiteY0" fmla="*/ 0 h 2184400"/>
              <a:gd name="connsiteX1" fmla="*/ 3522133 w 3522133"/>
              <a:gd name="connsiteY1" fmla="*/ 0 h 2184400"/>
              <a:gd name="connsiteX2" fmla="*/ 3522133 w 3522133"/>
              <a:gd name="connsiteY2" fmla="*/ 2184400 h 2184400"/>
              <a:gd name="connsiteX3" fmla="*/ 0 w 3522133"/>
              <a:gd name="connsiteY3" fmla="*/ 2184400 h 218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2133" h="2184400">
                <a:moveTo>
                  <a:pt x="0" y="0"/>
                </a:moveTo>
                <a:lnTo>
                  <a:pt x="3522133" y="0"/>
                </a:lnTo>
                <a:lnTo>
                  <a:pt x="3522133" y="2184400"/>
                </a:lnTo>
                <a:lnTo>
                  <a:pt x="0" y="21844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101470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299720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6919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558583" y="2"/>
            <a:ext cx="5633417" cy="3428999"/>
          </a:xfrm>
          <a:custGeom>
            <a:avLst/>
            <a:gdLst>
              <a:gd name="connsiteX0" fmla="*/ 0 w 5633417"/>
              <a:gd name="connsiteY0" fmla="*/ 0 h 3428999"/>
              <a:gd name="connsiteX1" fmla="*/ 5633417 w 5633417"/>
              <a:gd name="connsiteY1" fmla="*/ 0 h 3428999"/>
              <a:gd name="connsiteX2" fmla="*/ 5633417 w 5633417"/>
              <a:gd name="connsiteY2" fmla="*/ 3428999 h 3428999"/>
              <a:gd name="connsiteX3" fmla="*/ 0 w 5633417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33417" h="3428999">
                <a:moveTo>
                  <a:pt x="0" y="0"/>
                </a:moveTo>
                <a:lnTo>
                  <a:pt x="5633417" y="0"/>
                </a:lnTo>
                <a:lnTo>
                  <a:pt x="5633417" y="3428999"/>
                </a:lnTo>
                <a:lnTo>
                  <a:pt x="0" y="3428999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6558582" y="3429000"/>
            <a:ext cx="5633417" cy="3429000"/>
          </a:xfrm>
          <a:custGeom>
            <a:avLst/>
            <a:gdLst>
              <a:gd name="connsiteX0" fmla="*/ 0 w 5633417"/>
              <a:gd name="connsiteY0" fmla="*/ 0 h 3429000"/>
              <a:gd name="connsiteX1" fmla="*/ 5633417 w 5633417"/>
              <a:gd name="connsiteY1" fmla="*/ 0 h 3429000"/>
              <a:gd name="connsiteX2" fmla="*/ 5633417 w 5633417"/>
              <a:gd name="connsiteY2" fmla="*/ 3429000 h 3429000"/>
              <a:gd name="connsiteX3" fmla="*/ 0 w 5633417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33417" h="3429000">
                <a:moveTo>
                  <a:pt x="0" y="0"/>
                </a:moveTo>
                <a:lnTo>
                  <a:pt x="5633417" y="0"/>
                </a:lnTo>
                <a:lnTo>
                  <a:pt x="5633417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45717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17247-5D6A-40C5-B7B6-DC5CFB3F2A31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10BF7-C8F2-46EA-8B7F-13188B1D480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088" y="1390650"/>
            <a:ext cx="10660062" cy="4368800"/>
          </a:xfrm>
        </p:spPr>
        <p:txBody>
          <a:bodyPr/>
          <a:lstStyle>
            <a:lvl2pPr>
              <a:buClr>
                <a:srgbClr val="4A498E"/>
              </a:buClr>
              <a:defRPr/>
            </a:lvl2pPr>
            <a:lvl3pPr marL="1143000" indent="-228600">
              <a:buClr>
                <a:srgbClr val="4A498E"/>
              </a:buClr>
              <a:buFontTx/>
              <a:buChar char="-"/>
              <a:defRPr/>
            </a:lvl3pPr>
            <a:lvl4pPr>
              <a:buClr>
                <a:srgbClr val="4A498E"/>
              </a:buClr>
              <a:defRPr/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414127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6096001 w 6096001"/>
              <a:gd name="connsiteY1" fmla="*/ 0 h 6858000"/>
              <a:gd name="connsiteX2" fmla="*/ 6096001 w 6096001"/>
              <a:gd name="connsiteY2" fmla="*/ 6858000 h 6858000"/>
              <a:gd name="connsiteX3" fmla="*/ 0 w 6096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6096001" y="0"/>
                </a:lnTo>
                <a:lnTo>
                  <a:pt x="6096001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064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001" y="0"/>
            <a:ext cx="4876800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829438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9194800" y="0"/>
            <a:ext cx="2997200" cy="6858000"/>
          </a:xfrm>
          <a:custGeom>
            <a:avLst/>
            <a:gdLst>
              <a:gd name="connsiteX0" fmla="*/ 0 w 2997200"/>
              <a:gd name="connsiteY0" fmla="*/ 0 h 6858000"/>
              <a:gd name="connsiteX1" fmla="*/ 2997200 w 2997200"/>
              <a:gd name="connsiteY1" fmla="*/ 0 h 6858000"/>
              <a:gd name="connsiteX2" fmla="*/ 2997200 w 2997200"/>
              <a:gd name="connsiteY2" fmla="*/ 6858000 h 6858000"/>
              <a:gd name="connsiteX3" fmla="*/ 0 w 2997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7200" h="6858000">
                <a:moveTo>
                  <a:pt x="0" y="0"/>
                </a:moveTo>
                <a:lnTo>
                  <a:pt x="2997200" y="0"/>
                </a:lnTo>
                <a:lnTo>
                  <a:pt x="29972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415946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3429000"/>
          </a:xfrm>
          <a:custGeom>
            <a:avLst/>
            <a:gdLst>
              <a:gd name="connsiteX0" fmla="*/ 0 w 12191999"/>
              <a:gd name="connsiteY0" fmla="*/ 0 h 3429000"/>
              <a:gd name="connsiteX1" fmla="*/ 12191999 w 12191999"/>
              <a:gd name="connsiteY1" fmla="*/ 0 h 3429000"/>
              <a:gd name="connsiteX2" fmla="*/ 12191999 w 12191999"/>
              <a:gd name="connsiteY2" fmla="*/ 3429000 h 3429000"/>
              <a:gd name="connsiteX3" fmla="*/ 0 w 12191999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3429000">
                <a:moveTo>
                  <a:pt x="0" y="0"/>
                </a:moveTo>
                <a:lnTo>
                  <a:pt x="12191999" y="0"/>
                </a:lnTo>
                <a:lnTo>
                  <a:pt x="12191999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033769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969527" y="342900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2969527" y="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-1" y="3429000"/>
            <a:ext cx="2957995" cy="3429000"/>
          </a:xfrm>
          <a:custGeom>
            <a:avLst/>
            <a:gdLst>
              <a:gd name="connsiteX0" fmla="*/ 0 w 2957995"/>
              <a:gd name="connsiteY0" fmla="*/ 0 h 3429000"/>
              <a:gd name="connsiteX1" fmla="*/ 2957995 w 2957995"/>
              <a:gd name="connsiteY1" fmla="*/ 0 h 3429000"/>
              <a:gd name="connsiteX2" fmla="*/ 2957995 w 2957995"/>
              <a:gd name="connsiteY2" fmla="*/ 3429000 h 3429000"/>
              <a:gd name="connsiteX3" fmla="*/ 0 w 2957995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429000">
                <a:moveTo>
                  <a:pt x="0" y="0"/>
                </a:moveTo>
                <a:lnTo>
                  <a:pt x="2957995" y="0"/>
                </a:lnTo>
                <a:lnTo>
                  <a:pt x="2957995" y="3429000"/>
                </a:lnTo>
                <a:lnTo>
                  <a:pt x="0" y="3429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9901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806531" y="0"/>
            <a:ext cx="2957995" cy="6858000"/>
          </a:xfrm>
          <a:custGeom>
            <a:avLst/>
            <a:gdLst>
              <a:gd name="connsiteX0" fmla="*/ 0 w 2957995"/>
              <a:gd name="connsiteY0" fmla="*/ 0 h 6858000"/>
              <a:gd name="connsiteX1" fmla="*/ 2957995 w 2957995"/>
              <a:gd name="connsiteY1" fmla="*/ 0 h 6858000"/>
              <a:gd name="connsiteX2" fmla="*/ 2957995 w 2957995"/>
              <a:gd name="connsiteY2" fmla="*/ 6858000 h 6858000"/>
              <a:gd name="connsiteX3" fmla="*/ 0 w 29579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6858000">
                <a:moveTo>
                  <a:pt x="0" y="0"/>
                </a:moveTo>
                <a:lnTo>
                  <a:pt x="2957995" y="0"/>
                </a:lnTo>
                <a:lnTo>
                  <a:pt x="2957995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967033" y="0"/>
            <a:ext cx="2957995" cy="6858000"/>
          </a:xfrm>
          <a:custGeom>
            <a:avLst/>
            <a:gdLst>
              <a:gd name="connsiteX0" fmla="*/ 0 w 2957995"/>
              <a:gd name="connsiteY0" fmla="*/ 0 h 6858000"/>
              <a:gd name="connsiteX1" fmla="*/ 2957995 w 2957995"/>
              <a:gd name="connsiteY1" fmla="*/ 0 h 6858000"/>
              <a:gd name="connsiteX2" fmla="*/ 2957995 w 2957995"/>
              <a:gd name="connsiteY2" fmla="*/ 6858000 h 6858000"/>
              <a:gd name="connsiteX3" fmla="*/ 0 w 295799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6858000">
                <a:moveTo>
                  <a:pt x="0" y="0"/>
                </a:moveTo>
                <a:lnTo>
                  <a:pt x="2957995" y="0"/>
                </a:lnTo>
                <a:lnTo>
                  <a:pt x="2957995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1322827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57995" cy="4199467"/>
          </a:xfrm>
          <a:custGeom>
            <a:avLst/>
            <a:gdLst>
              <a:gd name="connsiteX0" fmla="*/ 0 w 2957995"/>
              <a:gd name="connsiteY0" fmla="*/ 0 h 4199467"/>
              <a:gd name="connsiteX1" fmla="*/ 2957995 w 2957995"/>
              <a:gd name="connsiteY1" fmla="*/ 0 h 4199467"/>
              <a:gd name="connsiteX2" fmla="*/ 2957995 w 2957995"/>
              <a:gd name="connsiteY2" fmla="*/ 4199467 h 4199467"/>
              <a:gd name="connsiteX3" fmla="*/ 0 w 2957995"/>
              <a:gd name="connsiteY3" fmla="*/ 4199467 h 4199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4199467">
                <a:moveTo>
                  <a:pt x="0" y="0"/>
                </a:moveTo>
                <a:lnTo>
                  <a:pt x="2957995" y="0"/>
                </a:lnTo>
                <a:lnTo>
                  <a:pt x="2957995" y="4199467"/>
                </a:lnTo>
                <a:lnTo>
                  <a:pt x="0" y="4199467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3302000" y="2658533"/>
            <a:ext cx="2957995" cy="4199467"/>
          </a:xfrm>
          <a:custGeom>
            <a:avLst/>
            <a:gdLst>
              <a:gd name="connsiteX0" fmla="*/ 0 w 2957995"/>
              <a:gd name="connsiteY0" fmla="*/ 0 h 4199467"/>
              <a:gd name="connsiteX1" fmla="*/ 2957995 w 2957995"/>
              <a:gd name="connsiteY1" fmla="*/ 0 h 4199467"/>
              <a:gd name="connsiteX2" fmla="*/ 2957995 w 2957995"/>
              <a:gd name="connsiteY2" fmla="*/ 4199467 h 4199467"/>
              <a:gd name="connsiteX3" fmla="*/ 0 w 2957995"/>
              <a:gd name="connsiteY3" fmla="*/ 4199467 h 4199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4199467">
                <a:moveTo>
                  <a:pt x="0" y="0"/>
                </a:moveTo>
                <a:lnTo>
                  <a:pt x="2957995" y="0"/>
                </a:lnTo>
                <a:lnTo>
                  <a:pt x="2957995" y="4199467"/>
                </a:lnTo>
                <a:lnTo>
                  <a:pt x="0" y="4199467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994653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2957995" cy="2658533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-1" y="2929466"/>
            <a:ext cx="2957995" cy="3928534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3259665" y="0"/>
            <a:ext cx="2957995" cy="3928534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3259664" y="4199467"/>
            <a:ext cx="2957995" cy="2658533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4319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096001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586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08394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4876800" cy="6858000"/>
          </a:xfrm>
          <a:custGeom>
            <a:avLst/>
            <a:gdLst>
              <a:gd name="connsiteX0" fmla="*/ 0 w 2957995"/>
              <a:gd name="connsiteY0" fmla="*/ 0 h 3928534"/>
              <a:gd name="connsiteX1" fmla="*/ 2957995 w 2957995"/>
              <a:gd name="connsiteY1" fmla="*/ 0 h 3928534"/>
              <a:gd name="connsiteX2" fmla="*/ 2957995 w 2957995"/>
              <a:gd name="connsiteY2" fmla="*/ 3928534 h 3928534"/>
              <a:gd name="connsiteX3" fmla="*/ 0 w 2957995"/>
              <a:gd name="connsiteY3" fmla="*/ 3928534 h 3928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7995" h="3928534">
                <a:moveTo>
                  <a:pt x="0" y="0"/>
                </a:moveTo>
                <a:lnTo>
                  <a:pt x="2957995" y="0"/>
                </a:lnTo>
                <a:lnTo>
                  <a:pt x="2957995" y="3928534"/>
                </a:lnTo>
                <a:lnTo>
                  <a:pt x="0" y="3928534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553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17247-5D6A-40C5-B7B6-DC5CFB3F2A31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4209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10BF7-C8F2-46EA-8B7F-13188B1D480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3865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15687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966CAD-0838-43A0-9D83-F659FBA153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3498" y="1438275"/>
            <a:ext cx="10981765" cy="20589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657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9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057B2"/>
                </a:solidFill>
                <a:latin typeface="+mj-lt"/>
              </a:defRPr>
            </a:lvl1pPr>
            <a:lvl2pPr>
              <a:defRPr>
                <a:solidFill>
                  <a:srgbClr val="595959"/>
                </a:solidFill>
                <a:latin typeface="+mj-lt"/>
              </a:defRPr>
            </a:lvl2pPr>
            <a:lvl3pPr>
              <a:defRPr>
                <a:solidFill>
                  <a:srgbClr val="595959"/>
                </a:solidFill>
                <a:latin typeface="+mj-lt"/>
              </a:defRPr>
            </a:lvl3pPr>
            <a:lvl4pPr>
              <a:defRPr>
                <a:solidFill>
                  <a:srgbClr val="006600"/>
                </a:solidFill>
                <a:latin typeface="+mj-lt"/>
              </a:defRPr>
            </a:lvl4pPr>
            <a:lvl5pPr>
              <a:defRPr>
                <a:solidFill>
                  <a:srgbClr val="595959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CA847D94-D911-4AD3-BB99-1BE5E34EE6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292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86" y="6020318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88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 flipH="1">
            <a:off x="2787079" y="3879589"/>
            <a:ext cx="1195754" cy="0"/>
          </a:xfrm>
          <a:prstGeom prst="line">
            <a:avLst/>
          </a:prstGeom>
          <a:ln w="28575"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 flipH="1">
            <a:off x="8515145" y="3848937"/>
            <a:ext cx="1195754" cy="0"/>
          </a:xfrm>
          <a:prstGeom prst="line">
            <a:avLst/>
          </a:prstGeom>
          <a:ln w="28575"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38200" y="1932522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A03CC64-35A5-4399-A615-1EC51B0786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82833" y="3599916"/>
            <a:ext cx="4532312" cy="530635"/>
          </a:xfrm>
          <a:ln w="28575">
            <a:solidFill>
              <a:srgbClr val="A0C4CD"/>
            </a:solidFill>
          </a:ln>
        </p:spPr>
        <p:txBody>
          <a:bodyPr/>
          <a:lstStyle>
            <a:lvl1pPr algn="ctr">
              <a:defRPr>
                <a:latin typeface="+mj-lt"/>
              </a:defRPr>
            </a:lvl1pPr>
          </a:lstStyle>
          <a:p>
            <a:pPr lvl="0"/>
            <a:r>
              <a:rPr lang="en-US"/>
              <a:t>CLICK TO INSERT SUBTITLE</a:t>
            </a:r>
          </a:p>
        </p:txBody>
      </p:sp>
    </p:spTree>
    <p:extLst>
      <p:ext uri="{BB962C8B-B14F-4D97-AF65-F5344CB8AC3E}">
        <p14:creationId xmlns:p14="http://schemas.microsoft.com/office/powerpoint/2010/main" val="1250140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4261" y="6356350"/>
            <a:ext cx="8195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10BF7-C8F2-46EA-8B7F-13188B1D480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158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6954838" y="1680730"/>
            <a:ext cx="3906837" cy="4100945"/>
          </a:xfrm>
          <a:prstGeom prst="rect">
            <a:avLst/>
          </a:prstGeom>
        </p:spPr>
        <p:txBody>
          <a:bodyPr/>
          <a:lstStyle>
            <a:lvl1pPr>
              <a:defRPr>
                <a:latin typeface="Gotham Regular" charset="0"/>
                <a:ea typeface="Gotham Regular" charset="0"/>
                <a:cs typeface="Gotham Regular" charset="0"/>
              </a:defRPr>
            </a:lvl1pPr>
            <a:lvl2pPr>
              <a:defRPr>
                <a:latin typeface="Gotham Regular" charset="0"/>
                <a:ea typeface="Gotham Regular" charset="0"/>
                <a:cs typeface="Gotham Regular" charset="0"/>
              </a:defRPr>
            </a:lvl2pPr>
            <a:lvl3pPr>
              <a:defRPr>
                <a:latin typeface="Gotham Regular" charset="0"/>
                <a:ea typeface="Gotham Regular" charset="0"/>
                <a:cs typeface="Gotham Regular" charset="0"/>
              </a:defRPr>
            </a:lvl3pPr>
            <a:lvl4pPr>
              <a:defRPr>
                <a:latin typeface="Gotham Regular" charset="0"/>
                <a:ea typeface="Gotham Regular" charset="0"/>
                <a:cs typeface="Gotham Regular" charset="0"/>
              </a:defRPr>
            </a:lvl4pPr>
            <a:lvl5pPr>
              <a:defRPr>
                <a:latin typeface="Gotham Regular" charset="0"/>
                <a:ea typeface="Gotham Regular" charset="0"/>
                <a:cs typeface="Gotham Regular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665163" y="1681163"/>
            <a:ext cx="5653087" cy="41005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88DC38-1C41-4A19-96CA-7AE7A5F82436}"/>
              </a:ext>
            </a:extLst>
          </p:cNvPr>
          <p:cNvCxnSpPr>
            <a:cxnSpLocks/>
          </p:cNvCxnSpPr>
          <p:nvPr userDrawn="1"/>
        </p:nvCxnSpPr>
        <p:spPr>
          <a:xfrm flipV="1">
            <a:off x="1474839" y="707968"/>
            <a:ext cx="1411431" cy="2543"/>
          </a:xfrm>
          <a:prstGeom prst="line">
            <a:avLst/>
          </a:prstGeom>
          <a:ln w="28575">
            <a:solidFill>
              <a:srgbClr val="A0C4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25CB46-A029-4A8F-B885-725F855BE429}"/>
              </a:ext>
            </a:extLst>
          </p:cNvPr>
          <p:cNvCxnSpPr/>
          <p:nvPr userDrawn="1"/>
        </p:nvCxnSpPr>
        <p:spPr>
          <a:xfrm flipV="1">
            <a:off x="9305730" y="683365"/>
            <a:ext cx="1411431" cy="2543"/>
          </a:xfrm>
          <a:prstGeom prst="line">
            <a:avLst/>
          </a:prstGeom>
          <a:ln w="28575">
            <a:solidFill>
              <a:srgbClr val="A0C4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FF0217CD-F454-424F-B814-292BADB1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270" y="270640"/>
            <a:ext cx="6419460" cy="820363"/>
          </a:xfrm>
          <a:ln w="28575">
            <a:solidFill>
              <a:srgbClr val="A0C4CD"/>
            </a:solidFill>
          </a:ln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69C38ED-AF8D-4915-A95A-74F74C4107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4261" y="6356350"/>
            <a:ext cx="8195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10BF7-C8F2-46EA-8B7F-13188B1D480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87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-304027" y="0"/>
            <a:ext cx="12496028" cy="6858000"/>
          </a:xfrm>
          <a:prstGeom prst="rect">
            <a:avLst/>
          </a:pr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027" y="0"/>
            <a:ext cx="12496027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194" y="5936342"/>
            <a:ext cx="1460454" cy="67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16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4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6740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52991" y="6356350"/>
            <a:ext cx="981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A755-845C-4FF9-B7D5-F897DF704572}" type="datetime1">
              <a:rPr lang="en-US" smtClean="0"/>
              <a:t>3/29/2023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34261" y="6356350"/>
            <a:ext cx="8195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10BF7-C8F2-46EA-8B7F-13188B1D480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189B9-85A4-4E2C-827F-E82A560BA20B}"/>
              </a:ext>
            </a:extLst>
          </p:cNvPr>
          <p:cNvSpPr txBox="1">
            <a:spLocks/>
          </p:cNvSpPr>
          <p:nvPr userDrawn="1"/>
        </p:nvSpPr>
        <p:spPr>
          <a:xfrm>
            <a:off x="4038600" y="627346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Confidential &amp; Proprietary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AB1D74-0ABB-449D-8B42-4CC1E91FB241}"/>
              </a:ext>
            </a:extLst>
          </p:cNvPr>
          <p:cNvPicPr>
            <a:picLocks noChangeAspect="1"/>
          </p:cNvPicPr>
          <p:nvPr userDrawn="1"/>
        </p:nvPicPr>
        <p:blipFill>
          <a:blip r:embed="rId45"/>
          <a:stretch>
            <a:fillRect/>
          </a:stretch>
        </p:blipFill>
        <p:spPr>
          <a:xfrm>
            <a:off x="612664" y="6120722"/>
            <a:ext cx="1463167" cy="67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46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22" r:id="rId2"/>
    <p:sldLayoutId id="2147483723" r:id="rId3"/>
    <p:sldLayoutId id="2147483707" r:id="rId4"/>
    <p:sldLayoutId id="2147483660" r:id="rId5"/>
    <p:sldLayoutId id="2147483702" r:id="rId6"/>
    <p:sldLayoutId id="2147483672" r:id="rId7"/>
    <p:sldLayoutId id="2147483705" r:id="rId8"/>
    <p:sldLayoutId id="2147483697" r:id="rId9"/>
    <p:sldLayoutId id="2147483698" r:id="rId10"/>
    <p:sldLayoutId id="2147483704" r:id="rId11"/>
    <p:sldLayoutId id="2147483706" r:id="rId12"/>
    <p:sldLayoutId id="2147483701" r:id="rId13"/>
    <p:sldLayoutId id="2147483699" r:id="rId14"/>
    <p:sldLayoutId id="2147483700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  <p:sldLayoutId id="2147483687" r:id="rId30"/>
    <p:sldLayoutId id="2147483688" r:id="rId31"/>
    <p:sldLayoutId id="2147483689" r:id="rId32"/>
    <p:sldLayoutId id="2147483690" r:id="rId33"/>
    <p:sldLayoutId id="2147483691" r:id="rId34"/>
    <p:sldLayoutId id="2147483692" r:id="rId35"/>
    <p:sldLayoutId id="2147483693" r:id="rId36"/>
    <p:sldLayoutId id="2147483694" r:id="rId37"/>
    <p:sldLayoutId id="2147483695" r:id="rId38"/>
    <p:sldLayoutId id="2147483696" r:id="rId39"/>
    <p:sldLayoutId id="2147483671" r:id="rId40"/>
    <p:sldLayoutId id="2147483726" r:id="rId41"/>
    <p:sldLayoutId id="2147483727" r:id="rId42"/>
    <p:sldLayoutId id="2147483728" r:id="rId4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4A498E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2"/>
          </a:solidFill>
          <a:latin typeface="Gotham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2400" kern="1200">
          <a:solidFill>
            <a:schemeClr val="tx2"/>
          </a:solidFill>
          <a:latin typeface="Gotham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Tx/>
        <a:buChar char="-"/>
        <a:defRPr sz="2000" kern="1200">
          <a:solidFill>
            <a:schemeClr val="tx2"/>
          </a:solidFill>
          <a:latin typeface="Gotham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1800" kern="1200">
          <a:solidFill>
            <a:schemeClr val="tx2"/>
          </a:solidFill>
          <a:latin typeface="Gotham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D1CBCC-1764-461A-BE7C-A4A14F8F9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38" y="0"/>
            <a:ext cx="11704962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395" y="1320337"/>
            <a:ext cx="8000582" cy="3671044"/>
          </a:xfrm>
          <a:prstGeom prst="rect">
            <a:avLst/>
          </a:prstGeom>
        </p:spPr>
      </p:pic>
      <p:cxnSp>
        <p:nvCxnSpPr>
          <p:cNvPr id="14" name="Straight Connector 13"/>
          <p:cNvCxnSpPr>
            <a:cxnSpLocks/>
          </p:cNvCxnSpPr>
          <p:nvPr/>
        </p:nvCxnSpPr>
        <p:spPr>
          <a:xfrm flipH="1">
            <a:off x="313257" y="5590032"/>
            <a:ext cx="863125" cy="0"/>
          </a:xfrm>
          <a:prstGeom prst="line">
            <a:avLst/>
          </a:prstGeom>
          <a:ln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/>
          </p:cNvCxnSpPr>
          <p:nvPr/>
        </p:nvCxnSpPr>
        <p:spPr>
          <a:xfrm flipH="1">
            <a:off x="9499600" y="5627077"/>
            <a:ext cx="869377" cy="0"/>
          </a:xfrm>
          <a:prstGeom prst="line">
            <a:avLst/>
          </a:prstGeom>
          <a:ln>
            <a:solidFill>
              <a:srgbClr val="9DC3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CD5ABB6-A2E5-422F-A0AE-AE270F15B31A}"/>
              </a:ext>
            </a:extLst>
          </p:cNvPr>
          <p:cNvSpPr txBox="1"/>
          <p:nvPr/>
        </p:nvSpPr>
        <p:spPr>
          <a:xfrm>
            <a:off x="831356" y="5297644"/>
            <a:ext cx="8964386" cy="584775"/>
          </a:xfrm>
          <a:prstGeom prst="rect">
            <a:avLst/>
          </a:prstGeom>
          <a:noFill/>
          <a:ln w="28575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A0C4CD"/>
                </a:solidFill>
                <a:effectLst/>
                <a:uLnTx/>
                <a:uFillTx/>
                <a:latin typeface="Calibri" panose="020F0502020204030204" pitchFamily="34" charset="0"/>
                <a:ea typeface="nevis" charset="0"/>
                <a:cs typeface="Calibri" panose="020F0502020204030204" pitchFamily="34" charset="0"/>
              </a:rPr>
              <a:t>India All-Star Training: </a:t>
            </a:r>
            <a:r>
              <a:rPr lang="en-US" sz="2800" dirty="0"/>
              <a:t>Python – Exception Handling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788DA1-CEB6-21E4-9CD2-090B312B005D}"/>
              </a:ext>
            </a:extLst>
          </p:cNvPr>
          <p:cNvSpPr txBox="1"/>
          <p:nvPr/>
        </p:nvSpPr>
        <p:spPr>
          <a:xfrm>
            <a:off x="0" y="6200933"/>
            <a:ext cx="1995056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>
                <a:solidFill>
                  <a:srgbClr val="9D9D9D"/>
                </a:solidFill>
                <a:latin typeface="Gotham Bold"/>
                <a:ea typeface="Gotham Bold" charset="0"/>
                <a:cs typeface="Gotham Bold" charset="0"/>
              </a:rPr>
              <a:t>28.03.2023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9D9D9D"/>
              </a:solidFill>
              <a:effectLst/>
              <a:uLnTx/>
              <a:uFillTx/>
              <a:latin typeface="Gotham Bold" charset="0"/>
              <a:ea typeface="Gotham Bold" charset="0"/>
              <a:cs typeface="Gotham Bold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50293F-2741-135C-A7F6-8A6731D58106}"/>
              </a:ext>
            </a:extLst>
          </p:cNvPr>
          <p:cNvSpPr txBox="1"/>
          <p:nvPr/>
        </p:nvSpPr>
        <p:spPr>
          <a:xfrm>
            <a:off x="8137566" y="6457134"/>
            <a:ext cx="6157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74151"/>
                </a:solidFill>
                <a:latin typeface="Calibri"/>
                <a:cs typeface="Segoe UI"/>
              </a:rPr>
              <a:t>Sridhar Mahamkali  &amp; Rajesh Shendre</a:t>
            </a:r>
          </a:p>
        </p:txBody>
      </p:sp>
    </p:spTree>
    <p:extLst>
      <p:ext uri="{BB962C8B-B14F-4D97-AF65-F5344CB8AC3E}">
        <p14:creationId xmlns:p14="http://schemas.microsoft.com/office/powerpoint/2010/main" val="1839631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357C8D-C618-143B-2305-4C32E8A87AB0}"/>
              </a:ext>
            </a:extLst>
          </p:cNvPr>
          <p:cNvSpPr txBox="1"/>
          <p:nvPr/>
        </p:nvSpPr>
        <p:spPr>
          <a:xfrm>
            <a:off x="483853" y="25056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spc="-215" dirty="0">
                <a:solidFill>
                  <a:srgbClr val="C00000"/>
                </a:solidFill>
                <a:latin typeface="+mj-lt"/>
              </a:rPr>
              <a:t>Rais</a:t>
            </a:r>
            <a:r>
              <a:rPr lang="en-IN" sz="3600" b="1" spc="-150" dirty="0">
                <a:solidFill>
                  <a:srgbClr val="C00000"/>
                </a:solidFill>
                <a:latin typeface="+mj-lt"/>
              </a:rPr>
              <a:t>i</a:t>
            </a:r>
            <a:r>
              <a:rPr lang="en-IN" sz="3600" b="1" spc="-265" dirty="0">
                <a:solidFill>
                  <a:srgbClr val="C00000"/>
                </a:solidFill>
                <a:latin typeface="+mj-lt"/>
              </a:rPr>
              <a:t>ng</a:t>
            </a:r>
            <a:r>
              <a:rPr lang="en-IN" sz="3600" b="1" spc="-105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IN" sz="3600" b="1" spc="-229" dirty="0">
                <a:solidFill>
                  <a:srgbClr val="C00000"/>
                </a:solidFill>
                <a:latin typeface="+mj-lt"/>
              </a:rPr>
              <a:t>Except</a:t>
            </a:r>
            <a:r>
              <a:rPr lang="en-IN" sz="3600" b="1" spc="-145" dirty="0">
                <a:solidFill>
                  <a:srgbClr val="C00000"/>
                </a:solidFill>
                <a:latin typeface="+mj-lt"/>
              </a:rPr>
              <a:t>i</a:t>
            </a:r>
            <a:r>
              <a:rPr lang="en-IN" sz="3600" b="1" spc="-70" dirty="0">
                <a:solidFill>
                  <a:srgbClr val="C00000"/>
                </a:solidFill>
                <a:latin typeface="+mj-lt"/>
              </a:rPr>
              <a:t>on</a:t>
            </a:r>
            <a:endParaRPr lang="en-IN" sz="3600" b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BA58D7-C03B-60B5-9597-B482245681CB}"/>
              </a:ext>
            </a:extLst>
          </p:cNvPr>
          <p:cNvSpPr txBox="1"/>
          <p:nvPr/>
        </p:nvSpPr>
        <p:spPr>
          <a:xfrm>
            <a:off x="483853" y="1109914"/>
            <a:ext cx="10231120" cy="10310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265" marR="5080" indent="-457200">
              <a:lnSpc>
                <a:spcPct val="100000"/>
              </a:lnSpc>
              <a:spcBef>
                <a:spcPts val="105"/>
              </a:spcBef>
              <a:buClr>
                <a:srgbClr val="3891A7"/>
              </a:buClr>
              <a:buSzPct val="79687"/>
              <a:buFont typeface="Wingdings" panose="05000000000000000000" pitchFamily="2" charset="2"/>
              <a:buChar char="§"/>
              <a:tabLst>
                <a:tab pos="296545" algn="l"/>
              </a:tabLst>
            </a:pPr>
            <a:r>
              <a:rPr lang="en-US" sz="2800" spc="-160" dirty="0">
                <a:cs typeface="Trebuchet MS"/>
              </a:rPr>
              <a:t>Rais</a:t>
            </a:r>
            <a:r>
              <a:rPr lang="en-US" sz="2800" spc="-95" dirty="0">
                <a:cs typeface="Trebuchet MS"/>
              </a:rPr>
              <a:t>i</a:t>
            </a:r>
            <a:r>
              <a:rPr lang="en-US" sz="2800" spc="-195" dirty="0">
                <a:cs typeface="Trebuchet MS"/>
              </a:rPr>
              <a:t>ng</a:t>
            </a:r>
            <a:r>
              <a:rPr lang="en-US" sz="2800" spc="-110" dirty="0">
                <a:cs typeface="Trebuchet MS"/>
              </a:rPr>
              <a:t> </a:t>
            </a:r>
            <a:r>
              <a:rPr lang="en-US" sz="2800" spc="-155" dirty="0">
                <a:cs typeface="Trebuchet MS"/>
              </a:rPr>
              <a:t>exce</a:t>
            </a:r>
            <a:r>
              <a:rPr lang="en-US" sz="2800" spc="-160" dirty="0">
                <a:cs typeface="Trebuchet MS"/>
              </a:rPr>
              <a:t>p</a:t>
            </a:r>
            <a:r>
              <a:rPr lang="en-US" sz="2800" spc="-125" dirty="0">
                <a:cs typeface="Trebuchet MS"/>
              </a:rPr>
              <a:t>tio</a:t>
            </a:r>
            <a:r>
              <a:rPr lang="en-US" sz="2800" spc="-160" dirty="0">
                <a:cs typeface="Trebuchet MS"/>
              </a:rPr>
              <a:t>n</a:t>
            </a:r>
            <a:r>
              <a:rPr lang="en-US" sz="2800" spc="-120" dirty="0">
                <a:cs typeface="Trebuchet MS"/>
              </a:rPr>
              <a:t> i</a:t>
            </a:r>
            <a:r>
              <a:rPr lang="en-US" sz="2800" spc="-160" dirty="0">
                <a:cs typeface="Trebuchet MS"/>
              </a:rPr>
              <a:t>s</a:t>
            </a:r>
            <a:r>
              <a:rPr lang="en-US" sz="2800" spc="-75" dirty="0">
                <a:cs typeface="Trebuchet MS"/>
              </a:rPr>
              <a:t> </a:t>
            </a:r>
            <a:r>
              <a:rPr lang="en-US" sz="2800" spc="-160" dirty="0">
                <a:cs typeface="Trebuchet MS"/>
              </a:rPr>
              <a:t>s</a:t>
            </a:r>
            <a:r>
              <a:rPr lang="en-US" sz="2800" spc="-105" dirty="0">
                <a:cs typeface="Trebuchet MS"/>
              </a:rPr>
              <a:t>i</a:t>
            </a:r>
            <a:r>
              <a:rPr lang="en-US" sz="2800" spc="-254" dirty="0">
                <a:cs typeface="Trebuchet MS"/>
              </a:rPr>
              <a:t>mi</a:t>
            </a:r>
            <a:r>
              <a:rPr lang="en-US" sz="2800" spc="-130" dirty="0">
                <a:cs typeface="Trebuchet MS"/>
              </a:rPr>
              <a:t>l</a:t>
            </a:r>
            <a:r>
              <a:rPr lang="en-US" sz="2800" spc="-145" dirty="0">
                <a:cs typeface="Trebuchet MS"/>
              </a:rPr>
              <a:t>ar</a:t>
            </a:r>
            <a:r>
              <a:rPr lang="en-US" sz="2800" spc="-120" dirty="0">
                <a:cs typeface="Trebuchet MS"/>
              </a:rPr>
              <a:t> </a:t>
            </a:r>
            <a:r>
              <a:rPr lang="en-US" sz="2800" spc="-70" dirty="0">
                <a:cs typeface="Trebuchet MS"/>
              </a:rPr>
              <a:t>t</a:t>
            </a:r>
            <a:r>
              <a:rPr lang="en-US" sz="2800" spc="-90" dirty="0">
                <a:cs typeface="Trebuchet MS"/>
              </a:rPr>
              <a:t>o</a:t>
            </a:r>
            <a:r>
              <a:rPr lang="en-US" sz="2800" spc="-95" dirty="0">
                <a:cs typeface="Trebuchet MS"/>
              </a:rPr>
              <a:t> </a:t>
            </a:r>
            <a:r>
              <a:rPr lang="en-US" sz="2800" spc="-114" dirty="0">
                <a:cs typeface="Trebuchet MS"/>
              </a:rPr>
              <a:t>th</a:t>
            </a:r>
            <a:r>
              <a:rPr lang="en-US" sz="2800" spc="-170" dirty="0">
                <a:cs typeface="Trebuchet MS"/>
              </a:rPr>
              <a:t>r</a:t>
            </a:r>
            <a:r>
              <a:rPr lang="en-US" sz="2800" spc="5" dirty="0">
                <a:cs typeface="Trebuchet MS"/>
              </a:rPr>
              <a:t>o</a:t>
            </a:r>
            <a:r>
              <a:rPr lang="en-US" sz="2800" spc="-150" dirty="0">
                <a:cs typeface="Trebuchet MS"/>
              </a:rPr>
              <a:t>win</a:t>
            </a:r>
            <a:r>
              <a:rPr lang="en-US" sz="2800" spc="-180" dirty="0">
                <a:cs typeface="Trebuchet MS"/>
              </a:rPr>
              <a:t>g  </a:t>
            </a:r>
            <a:r>
              <a:rPr lang="en-US" sz="2800" spc="-175" dirty="0">
                <a:cs typeface="Trebuchet MS"/>
              </a:rPr>
              <a:t>excep</a:t>
            </a:r>
            <a:r>
              <a:rPr lang="en-US" sz="2800" spc="-125" dirty="0">
                <a:cs typeface="Trebuchet MS"/>
              </a:rPr>
              <a:t>t</a:t>
            </a:r>
            <a:r>
              <a:rPr lang="en-US" sz="2800" spc="-100" dirty="0">
                <a:cs typeface="Trebuchet MS"/>
              </a:rPr>
              <a:t>io</a:t>
            </a:r>
            <a:r>
              <a:rPr lang="en-US" sz="2800" spc="-125" dirty="0">
                <a:cs typeface="Trebuchet MS"/>
              </a:rPr>
              <a:t>n </a:t>
            </a:r>
            <a:r>
              <a:rPr lang="en-US" sz="2800" spc="-130" dirty="0">
                <a:cs typeface="Trebuchet MS"/>
              </a:rPr>
              <a:t>i</a:t>
            </a:r>
            <a:r>
              <a:rPr lang="en-US" sz="2800" spc="-235" dirty="0">
                <a:cs typeface="Trebuchet MS"/>
              </a:rPr>
              <a:t>n</a:t>
            </a:r>
            <a:r>
              <a:rPr lang="en-US" sz="2800" spc="-100" dirty="0">
                <a:cs typeface="Trebuchet MS"/>
              </a:rPr>
              <a:t> </a:t>
            </a:r>
            <a:r>
              <a:rPr lang="en-US" sz="2800" spc="-155" dirty="0">
                <a:cs typeface="Trebuchet MS"/>
              </a:rPr>
              <a:t>C++/J</a:t>
            </a:r>
            <a:r>
              <a:rPr lang="en-US" sz="2800" spc="-430" dirty="0">
                <a:cs typeface="Trebuchet MS"/>
              </a:rPr>
              <a:t>a</a:t>
            </a:r>
            <a:r>
              <a:rPr lang="en-US" sz="2800" spc="-320" dirty="0">
                <a:cs typeface="Trebuchet MS"/>
              </a:rPr>
              <a:t>va.</a:t>
            </a:r>
            <a:endParaRPr lang="en-US" sz="2800" dirty="0">
              <a:cs typeface="Trebuchet MS"/>
            </a:endParaRPr>
          </a:p>
          <a:p>
            <a:pPr marL="469265" marR="972185" indent="-457200">
              <a:lnSpc>
                <a:spcPct val="100000"/>
              </a:lnSpc>
              <a:spcBef>
                <a:spcPts val="600"/>
              </a:spcBef>
              <a:buClr>
                <a:srgbClr val="3891A7"/>
              </a:buClr>
              <a:buSzPct val="79687"/>
              <a:buFont typeface="Wingdings" panose="05000000000000000000" pitchFamily="2" charset="2"/>
              <a:buChar char="§"/>
              <a:tabLst>
                <a:tab pos="296545" algn="l"/>
              </a:tabLst>
            </a:pPr>
            <a:r>
              <a:rPr lang="en-US" sz="2800" spc="-340" dirty="0">
                <a:cs typeface="Trebuchet MS"/>
              </a:rPr>
              <a:t>Y</a:t>
            </a:r>
            <a:r>
              <a:rPr lang="en-US" sz="2800" spc="-50" dirty="0">
                <a:cs typeface="Trebuchet MS"/>
              </a:rPr>
              <a:t>ou</a:t>
            </a:r>
            <a:r>
              <a:rPr lang="en-US" sz="2800" spc="-100" dirty="0">
                <a:cs typeface="Trebuchet MS"/>
              </a:rPr>
              <a:t> </a:t>
            </a:r>
            <a:r>
              <a:rPr lang="en-US" sz="2800" spc="-215" dirty="0">
                <a:cs typeface="Trebuchet MS"/>
              </a:rPr>
              <a:t>can</a:t>
            </a:r>
            <a:r>
              <a:rPr lang="en-US" sz="2800" spc="-75" dirty="0">
                <a:cs typeface="Trebuchet MS"/>
              </a:rPr>
              <a:t> </a:t>
            </a:r>
            <a:r>
              <a:rPr lang="en-US" sz="2800" spc="-155" dirty="0">
                <a:cs typeface="Trebuchet MS"/>
              </a:rPr>
              <a:t>raise</a:t>
            </a:r>
            <a:r>
              <a:rPr lang="en-US" sz="2800" spc="-100" dirty="0">
                <a:cs typeface="Trebuchet MS"/>
              </a:rPr>
              <a:t> </a:t>
            </a:r>
            <a:r>
              <a:rPr lang="en-US" sz="2800" spc="-155" dirty="0">
                <a:cs typeface="Trebuchet MS"/>
              </a:rPr>
              <a:t>exce</a:t>
            </a:r>
            <a:r>
              <a:rPr lang="en-US" sz="2800" spc="-160" dirty="0">
                <a:cs typeface="Trebuchet MS"/>
              </a:rPr>
              <a:t>p</a:t>
            </a:r>
            <a:r>
              <a:rPr lang="en-US" sz="2800" spc="-114" dirty="0">
                <a:cs typeface="Trebuchet MS"/>
              </a:rPr>
              <a:t>tions</a:t>
            </a:r>
            <a:r>
              <a:rPr lang="en-US" sz="2800" spc="-105" dirty="0">
                <a:cs typeface="Trebuchet MS"/>
              </a:rPr>
              <a:t> </a:t>
            </a:r>
            <a:r>
              <a:rPr lang="en-US" sz="2800" spc="-215" dirty="0">
                <a:cs typeface="Trebuchet MS"/>
              </a:rPr>
              <a:t>b</a:t>
            </a:r>
            <a:r>
              <a:rPr lang="en-US" sz="2800" spc="-175" dirty="0">
                <a:cs typeface="Trebuchet MS"/>
              </a:rPr>
              <a:t>y</a:t>
            </a:r>
            <a:r>
              <a:rPr lang="en-US" sz="2800" spc="-90" dirty="0">
                <a:cs typeface="Trebuchet MS"/>
              </a:rPr>
              <a:t> </a:t>
            </a:r>
            <a:r>
              <a:rPr lang="en-US" sz="2800" spc="-165" dirty="0">
                <a:cs typeface="Trebuchet MS"/>
              </a:rPr>
              <a:t>us</a:t>
            </a:r>
            <a:r>
              <a:rPr lang="en-US" sz="2800" spc="-90" dirty="0">
                <a:cs typeface="Trebuchet MS"/>
              </a:rPr>
              <a:t>i</a:t>
            </a:r>
            <a:r>
              <a:rPr lang="en-US" sz="2800" spc="-155" dirty="0">
                <a:cs typeface="Trebuchet MS"/>
              </a:rPr>
              <a:t>ng  </a:t>
            </a:r>
            <a:r>
              <a:rPr lang="en-US" sz="2800" spc="-190" dirty="0">
                <a:cs typeface="Trebuchet MS"/>
              </a:rPr>
              <a:t>the</a:t>
            </a:r>
            <a:r>
              <a:rPr lang="en-US" sz="2800" spc="-95" dirty="0">
                <a:cs typeface="Trebuchet MS"/>
              </a:rPr>
              <a:t> </a:t>
            </a:r>
            <a:r>
              <a:rPr lang="en-US" sz="2800" b="1" spc="-25" dirty="0">
                <a:cs typeface="Trebuchet MS"/>
              </a:rPr>
              <a:t>rais</a:t>
            </a:r>
            <a:r>
              <a:rPr lang="en-US" sz="2800" b="1" spc="-30" dirty="0">
                <a:cs typeface="Trebuchet MS"/>
              </a:rPr>
              <a:t>e</a:t>
            </a:r>
            <a:r>
              <a:rPr lang="en-US" sz="2800" b="1" spc="-85" dirty="0">
                <a:cs typeface="Trebuchet MS"/>
              </a:rPr>
              <a:t> </a:t>
            </a:r>
            <a:r>
              <a:rPr lang="en-US" sz="2800" spc="-195" dirty="0">
                <a:cs typeface="Trebuchet MS"/>
              </a:rPr>
              <a:t>stateme</a:t>
            </a:r>
            <a:r>
              <a:rPr lang="en-US" sz="2800" spc="-190" dirty="0">
                <a:cs typeface="Trebuchet MS"/>
              </a:rPr>
              <a:t>n</a:t>
            </a:r>
            <a:r>
              <a:rPr lang="en-US" sz="2800" spc="-204" dirty="0">
                <a:cs typeface="Trebuchet MS"/>
              </a:rPr>
              <a:t>t</a:t>
            </a:r>
            <a:endParaRPr lang="en-US" sz="2800" dirty="0">
              <a:cs typeface="Trebuchet MS"/>
            </a:endParaRPr>
          </a:p>
        </p:txBody>
      </p:sp>
      <p:pic>
        <p:nvPicPr>
          <p:cNvPr id="7" name="object 16">
            <a:extLst>
              <a:ext uri="{FF2B5EF4-FFF2-40B4-BE49-F238E27FC236}">
                <a16:creationId xmlns:a16="http://schemas.microsoft.com/office/drawing/2014/main" id="{3553B1D2-1855-DA87-9A38-4B6ADDEB3344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5614" y="2401191"/>
            <a:ext cx="6451599" cy="335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6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A368BDE-BA4E-D8F4-B1F7-408ABB3FBD40}"/>
              </a:ext>
            </a:extLst>
          </p:cNvPr>
          <p:cNvSpPr txBox="1"/>
          <p:nvPr/>
        </p:nvSpPr>
        <p:spPr>
          <a:xfrm>
            <a:off x="427248" y="187757"/>
            <a:ext cx="86258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spc="-195" dirty="0">
                <a:solidFill>
                  <a:srgbClr val="C00000"/>
                </a:solidFill>
                <a:latin typeface="+mj-lt"/>
              </a:rPr>
              <a:t>Raising</a:t>
            </a:r>
            <a:r>
              <a:rPr lang="en-US" sz="3600" b="1" spc="-13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US" sz="3600" b="1" spc="-170" dirty="0">
                <a:solidFill>
                  <a:srgbClr val="C00000"/>
                </a:solidFill>
                <a:latin typeface="+mj-lt"/>
              </a:rPr>
              <a:t>Exce</a:t>
            </a:r>
            <a:r>
              <a:rPr lang="en-US" sz="3600" b="1" spc="-175" dirty="0">
                <a:solidFill>
                  <a:srgbClr val="C00000"/>
                </a:solidFill>
                <a:latin typeface="+mj-lt"/>
              </a:rPr>
              <a:t>p</a:t>
            </a:r>
            <a:r>
              <a:rPr lang="en-US" sz="3600" b="1" spc="-125" dirty="0">
                <a:solidFill>
                  <a:srgbClr val="C00000"/>
                </a:solidFill>
                <a:latin typeface="+mj-lt"/>
              </a:rPr>
              <a:t>ti</a:t>
            </a:r>
            <a:r>
              <a:rPr lang="en-US" sz="3600" b="1" spc="-215" dirty="0">
                <a:solidFill>
                  <a:srgbClr val="C00000"/>
                </a:solidFill>
                <a:latin typeface="+mj-lt"/>
              </a:rPr>
              <a:t>o</a:t>
            </a:r>
            <a:r>
              <a:rPr lang="en-US" sz="3600" b="1" spc="-180" dirty="0">
                <a:solidFill>
                  <a:srgbClr val="C00000"/>
                </a:solidFill>
                <a:latin typeface="+mj-lt"/>
              </a:rPr>
              <a:t>n</a:t>
            </a:r>
            <a:r>
              <a:rPr lang="en-US" sz="3600" b="1" spc="-105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US" sz="3600" b="1" spc="-215" dirty="0">
                <a:solidFill>
                  <a:srgbClr val="C00000"/>
                </a:solidFill>
                <a:latin typeface="+mj-lt"/>
              </a:rPr>
              <a:t>f</a:t>
            </a:r>
            <a:r>
              <a:rPr lang="en-US" sz="3600" b="1" spc="-325" dirty="0">
                <a:solidFill>
                  <a:srgbClr val="C00000"/>
                </a:solidFill>
                <a:latin typeface="+mj-lt"/>
              </a:rPr>
              <a:t>r</a:t>
            </a:r>
            <a:r>
              <a:rPr lang="en-US" sz="3600" b="1" spc="-85" dirty="0">
                <a:solidFill>
                  <a:srgbClr val="C00000"/>
                </a:solidFill>
                <a:latin typeface="+mj-lt"/>
              </a:rPr>
              <a:t>om</a:t>
            </a:r>
            <a:r>
              <a:rPr lang="en-US" sz="3600" b="1" spc="-9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US" sz="3600" b="1" spc="-75" dirty="0">
                <a:solidFill>
                  <a:srgbClr val="C00000"/>
                </a:solidFill>
                <a:latin typeface="+mj-lt"/>
              </a:rPr>
              <a:t>E</a:t>
            </a:r>
            <a:r>
              <a:rPr lang="en-US" sz="3600" b="1" spc="-60" dirty="0">
                <a:solidFill>
                  <a:srgbClr val="C00000"/>
                </a:solidFill>
                <a:latin typeface="+mj-lt"/>
              </a:rPr>
              <a:t>x</a:t>
            </a:r>
            <a:r>
              <a:rPr lang="en-US" sz="3600" b="1" spc="-240" dirty="0">
                <a:solidFill>
                  <a:srgbClr val="C00000"/>
                </a:solidFill>
                <a:latin typeface="+mj-lt"/>
              </a:rPr>
              <a:t>cept</a:t>
            </a:r>
            <a:r>
              <a:rPr lang="en-US" sz="3600" b="1" spc="-11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US" sz="3600" b="1" spc="-114" dirty="0">
                <a:solidFill>
                  <a:srgbClr val="C00000"/>
                </a:solidFill>
                <a:latin typeface="+mj-lt"/>
              </a:rPr>
              <a:t>Blo</a:t>
            </a:r>
            <a:r>
              <a:rPr lang="en-US" sz="3600" b="1" spc="-145" dirty="0">
                <a:solidFill>
                  <a:srgbClr val="C00000"/>
                </a:solidFill>
                <a:latin typeface="+mj-lt"/>
              </a:rPr>
              <a:t>c</a:t>
            </a:r>
            <a:r>
              <a:rPr lang="en-US" sz="3600" b="1" spc="-100" dirty="0">
                <a:solidFill>
                  <a:srgbClr val="C00000"/>
                </a:solidFill>
                <a:latin typeface="+mj-lt"/>
              </a:rPr>
              <a:t>k</a:t>
            </a:r>
            <a:endParaRPr lang="en-IN" sz="3600" b="1" dirty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3" name="object 17">
            <a:extLst>
              <a:ext uri="{FF2B5EF4-FFF2-40B4-BE49-F238E27FC236}">
                <a16:creationId xmlns:a16="http://schemas.microsoft.com/office/drawing/2014/main" id="{B36CFC22-80CB-1FD1-F01D-6134713CDF44}"/>
              </a:ext>
            </a:extLst>
          </p:cNvPr>
          <p:cNvPicPr/>
          <p:nvPr/>
        </p:nvPicPr>
        <p:blipFill rotWithShape="1">
          <a:blip r:embed="rId3" cstate="print"/>
          <a:srcRect t="4118" b="-1904"/>
          <a:stretch/>
        </p:blipFill>
        <p:spPr>
          <a:xfrm>
            <a:off x="427249" y="1236624"/>
            <a:ext cx="8625840" cy="46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488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A368BDE-BA4E-D8F4-B1F7-408ABB3FBD40}"/>
              </a:ext>
            </a:extLst>
          </p:cNvPr>
          <p:cNvSpPr txBox="1"/>
          <p:nvPr/>
        </p:nvSpPr>
        <p:spPr>
          <a:xfrm>
            <a:off x="462874" y="318385"/>
            <a:ext cx="635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spc="-30" dirty="0">
                <a:solidFill>
                  <a:srgbClr val="C00000"/>
                </a:solidFill>
                <a:latin typeface="+mj-lt"/>
              </a:rPr>
              <a:t>User</a:t>
            </a:r>
            <a:r>
              <a:rPr lang="en-IN" sz="3600" b="1" spc="-14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IN" sz="3600" b="1" spc="-170" dirty="0">
                <a:solidFill>
                  <a:srgbClr val="C00000"/>
                </a:solidFill>
                <a:latin typeface="+mj-lt"/>
              </a:rPr>
              <a:t>Defined</a:t>
            </a:r>
            <a:r>
              <a:rPr lang="en-IN" sz="3600" b="1" spc="-12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IN" sz="3600" b="1" spc="-185" dirty="0">
                <a:solidFill>
                  <a:srgbClr val="C00000"/>
                </a:solidFill>
                <a:latin typeface="+mj-lt"/>
              </a:rPr>
              <a:t>Exception</a:t>
            </a:r>
            <a:endParaRPr lang="en-IN" sz="3600" b="1" dirty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2" name="object 16">
            <a:extLst>
              <a:ext uri="{FF2B5EF4-FFF2-40B4-BE49-F238E27FC236}">
                <a16:creationId xmlns:a16="http://schemas.microsoft.com/office/drawing/2014/main" id="{15BAAF88-232B-B6EC-2DE0-0BCC34C29ED2}"/>
              </a:ext>
            </a:extLst>
          </p:cNvPr>
          <p:cNvPicPr/>
          <p:nvPr/>
        </p:nvPicPr>
        <p:blipFill rotWithShape="1">
          <a:blip r:embed="rId3" cstate="print"/>
          <a:srcRect t="2" b="12177"/>
          <a:stretch/>
        </p:blipFill>
        <p:spPr>
          <a:xfrm>
            <a:off x="7327075" y="463138"/>
            <a:ext cx="4998196" cy="58264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7139E3-C096-FD4C-8A5E-EE4DFEF37840}"/>
              </a:ext>
            </a:extLst>
          </p:cNvPr>
          <p:cNvSpPr txBox="1"/>
          <p:nvPr/>
        </p:nvSpPr>
        <p:spPr>
          <a:xfrm>
            <a:off x="450735" y="1510981"/>
            <a:ext cx="676919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800" spc="-155" dirty="0"/>
              <a:t>user-defined exception is an exception that you define yourself by creating a new class that inherits from the built-in Exception class or one of its subclasses.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2800" spc="-155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spc="-155" dirty="0"/>
              <a:t>This allows you to raise and handle exceptions that are specific to your application or module.</a:t>
            </a:r>
          </a:p>
        </p:txBody>
      </p:sp>
    </p:spTree>
    <p:extLst>
      <p:ext uri="{BB962C8B-B14F-4D97-AF65-F5344CB8AC3E}">
        <p14:creationId xmlns:p14="http://schemas.microsoft.com/office/powerpoint/2010/main" val="390723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A368BDE-BA4E-D8F4-B1F7-408ABB3FBD40}"/>
              </a:ext>
            </a:extLst>
          </p:cNvPr>
          <p:cNvSpPr txBox="1"/>
          <p:nvPr/>
        </p:nvSpPr>
        <p:spPr>
          <a:xfrm>
            <a:off x="427248" y="306510"/>
            <a:ext cx="9132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spc="-30" dirty="0">
                <a:solidFill>
                  <a:srgbClr val="C00000"/>
                </a:solidFill>
                <a:latin typeface="+mj-lt"/>
              </a:rPr>
              <a:t>Some Other User</a:t>
            </a:r>
            <a:r>
              <a:rPr lang="en-IN" sz="3600" b="1" spc="-14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IN" sz="3600" b="1" spc="-170" dirty="0">
                <a:solidFill>
                  <a:srgbClr val="C00000"/>
                </a:solidFill>
                <a:latin typeface="+mj-lt"/>
              </a:rPr>
              <a:t>Defined</a:t>
            </a:r>
            <a:r>
              <a:rPr lang="en-IN" sz="3600" b="1" spc="-12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IN" sz="3600" b="1" spc="-185" dirty="0">
                <a:solidFill>
                  <a:srgbClr val="C00000"/>
                </a:solidFill>
                <a:latin typeface="+mj-lt"/>
              </a:rPr>
              <a:t>Exceptions:</a:t>
            </a:r>
            <a:endParaRPr lang="en-IN" sz="3600" b="1" dirty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0E031C-ADAF-69D6-7FA8-4D228B7E3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40" y="1043703"/>
            <a:ext cx="10276134" cy="4770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88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A368BDE-BA4E-D8F4-B1F7-408ABB3FBD40}"/>
              </a:ext>
            </a:extLst>
          </p:cNvPr>
          <p:cNvSpPr txBox="1"/>
          <p:nvPr/>
        </p:nvSpPr>
        <p:spPr>
          <a:xfrm>
            <a:off x="593503" y="140257"/>
            <a:ext cx="6350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spc="-120" dirty="0">
                <a:solidFill>
                  <a:srgbClr val="C00000"/>
                </a:solidFill>
                <a:latin typeface="+mj-lt"/>
                <a:cs typeface="Trebuchet MS"/>
              </a:rPr>
              <a:t>finally</a:t>
            </a:r>
            <a:endParaRPr lang="en-IN" sz="3600" b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9627B4-15A5-EDC0-43D5-24854FBBC6E2}"/>
              </a:ext>
            </a:extLst>
          </p:cNvPr>
          <p:cNvSpPr txBox="1"/>
          <p:nvPr/>
        </p:nvSpPr>
        <p:spPr>
          <a:xfrm>
            <a:off x="724395" y="1021278"/>
            <a:ext cx="10759044" cy="2998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965" marR="5080" indent="-342900">
              <a:lnSpc>
                <a:spcPct val="100000"/>
              </a:lnSpc>
              <a:spcBef>
                <a:spcPts val="105"/>
              </a:spcBef>
              <a:buClr>
                <a:srgbClr val="3891A7"/>
              </a:buClr>
              <a:buSzPct val="79687"/>
              <a:buFont typeface="Wingdings" panose="05000000000000000000" pitchFamily="2" charset="2"/>
              <a:buChar char="§"/>
              <a:tabLst>
                <a:tab pos="296545" algn="l"/>
              </a:tabLst>
            </a:pPr>
            <a:r>
              <a:rPr lang="en-US" sz="2400" spc="-409" dirty="0">
                <a:cs typeface="Trebuchet MS"/>
              </a:rPr>
              <a:t>T </a:t>
            </a:r>
            <a:r>
              <a:rPr lang="en-US" sz="2400" spc="50" dirty="0">
                <a:cs typeface="Trebuchet MS"/>
              </a:rPr>
              <a:t>o</a:t>
            </a:r>
            <a:r>
              <a:rPr lang="en-US" sz="2400" spc="-95" dirty="0">
                <a:cs typeface="Trebuchet MS"/>
              </a:rPr>
              <a:t> </a:t>
            </a:r>
            <a:r>
              <a:rPr lang="en-US" sz="2400" spc="-155" dirty="0">
                <a:cs typeface="Trebuchet MS"/>
              </a:rPr>
              <a:t>en</a:t>
            </a:r>
            <a:r>
              <a:rPr lang="en-US" sz="2400" spc="-110" dirty="0">
                <a:cs typeface="Trebuchet MS"/>
              </a:rPr>
              <a:t>s</a:t>
            </a:r>
            <a:r>
              <a:rPr lang="en-US" sz="2400" spc="-75" dirty="0">
                <a:cs typeface="Trebuchet MS"/>
              </a:rPr>
              <a:t>u</a:t>
            </a:r>
            <a:r>
              <a:rPr lang="en-US" sz="2400" spc="-110" dirty="0">
                <a:cs typeface="Trebuchet MS"/>
              </a:rPr>
              <a:t>r</a:t>
            </a:r>
            <a:r>
              <a:rPr lang="en-US" sz="2400" spc="-215" dirty="0">
                <a:cs typeface="Trebuchet MS"/>
              </a:rPr>
              <a:t>e</a:t>
            </a:r>
            <a:r>
              <a:rPr lang="en-US" sz="2400" spc="-100" dirty="0">
                <a:cs typeface="Trebuchet MS"/>
              </a:rPr>
              <a:t> </a:t>
            </a:r>
            <a:r>
              <a:rPr lang="en-US" sz="2400" spc="-105" dirty="0">
                <a:cs typeface="Trebuchet MS"/>
              </a:rPr>
              <a:t>some</a:t>
            </a:r>
            <a:r>
              <a:rPr lang="en-US" sz="2400" spc="-75" dirty="0">
                <a:cs typeface="Trebuchet MS"/>
              </a:rPr>
              <a:t> </a:t>
            </a:r>
            <a:r>
              <a:rPr lang="en-US" sz="2400" spc="-125" dirty="0">
                <a:cs typeface="Trebuchet MS"/>
              </a:rPr>
              <a:t>code</a:t>
            </a:r>
            <a:r>
              <a:rPr lang="en-US" sz="2400" spc="-75" dirty="0">
                <a:cs typeface="Trebuchet MS"/>
              </a:rPr>
              <a:t> </a:t>
            </a:r>
            <a:r>
              <a:rPr lang="en-US" sz="2400" spc="-85" dirty="0">
                <a:cs typeface="Trebuchet MS"/>
              </a:rPr>
              <a:t>runs</a:t>
            </a:r>
            <a:r>
              <a:rPr lang="en-US" sz="2400" spc="-95" dirty="0">
                <a:cs typeface="Trebuchet MS"/>
              </a:rPr>
              <a:t> </a:t>
            </a:r>
            <a:r>
              <a:rPr lang="en-US" sz="2400" spc="-50" dirty="0">
                <a:cs typeface="Trebuchet MS"/>
              </a:rPr>
              <a:t>no</a:t>
            </a:r>
            <a:r>
              <a:rPr lang="en-US" sz="2400" spc="-90" dirty="0">
                <a:cs typeface="Trebuchet MS"/>
              </a:rPr>
              <a:t> </a:t>
            </a:r>
            <a:r>
              <a:rPr lang="en-US" sz="2400" spc="-165" dirty="0">
                <a:cs typeface="Trebuchet MS"/>
              </a:rPr>
              <a:t>matter  </a:t>
            </a:r>
            <a:r>
              <a:rPr lang="en-US" sz="2400" spc="-210" dirty="0">
                <a:cs typeface="Trebuchet MS"/>
              </a:rPr>
              <a:t>wha</a:t>
            </a:r>
            <a:r>
              <a:rPr lang="en-US" sz="2400" spc="-135" dirty="0">
                <a:cs typeface="Trebuchet MS"/>
              </a:rPr>
              <a:t>t</a:t>
            </a:r>
            <a:r>
              <a:rPr lang="en-US" sz="2400" spc="-110" dirty="0">
                <a:cs typeface="Trebuchet MS"/>
              </a:rPr>
              <a:t> e</a:t>
            </a:r>
            <a:r>
              <a:rPr lang="en-US" sz="2400" spc="-114" dirty="0">
                <a:cs typeface="Trebuchet MS"/>
              </a:rPr>
              <a:t>r</a:t>
            </a:r>
            <a:r>
              <a:rPr lang="en-US" sz="2400" spc="-60" dirty="0">
                <a:cs typeface="Trebuchet MS"/>
              </a:rPr>
              <a:t>r</a:t>
            </a:r>
            <a:r>
              <a:rPr lang="en-US" sz="2400" spc="5" dirty="0">
                <a:cs typeface="Trebuchet MS"/>
              </a:rPr>
              <a:t>ors</a:t>
            </a:r>
            <a:r>
              <a:rPr lang="en-US" sz="2400" spc="-90" dirty="0">
                <a:cs typeface="Trebuchet MS"/>
              </a:rPr>
              <a:t> </a:t>
            </a:r>
            <a:r>
              <a:rPr lang="en-US" sz="2400" spc="-114" dirty="0">
                <a:cs typeface="Trebuchet MS"/>
              </a:rPr>
              <a:t>occu</a:t>
            </a:r>
            <a:r>
              <a:rPr lang="en-US" sz="2400" spc="-300" dirty="0">
                <a:cs typeface="Trebuchet MS"/>
              </a:rPr>
              <a:t>r</a:t>
            </a:r>
            <a:r>
              <a:rPr lang="en-US" sz="2400" spc="-475" dirty="0">
                <a:cs typeface="Trebuchet MS"/>
              </a:rPr>
              <a:t>,</a:t>
            </a:r>
            <a:r>
              <a:rPr lang="en-US" sz="2400" spc="-430" dirty="0">
                <a:cs typeface="Trebuchet MS"/>
              </a:rPr>
              <a:t> </a:t>
            </a:r>
            <a:r>
              <a:rPr lang="en-US" sz="2400" spc="-240" dirty="0">
                <a:cs typeface="Trebuchet MS"/>
              </a:rPr>
              <a:t>y</a:t>
            </a:r>
            <a:r>
              <a:rPr lang="en-US" sz="2400" spc="-50" dirty="0">
                <a:cs typeface="Trebuchet MS"/>
              </a:rPr>
              <a:t>ou</a:t>
            </a:r>
            <a:r>
              <a:rPr lang="en-US" sz="2400" spc="-90" dirty="0">
                <a:cs typeface="Trebuchet MS"/>
              </a:rPr>
              <a:t> </a:t>
            </a:r>
            <a:r>
              <a:rPr lang="en-US" sz="2400" spc="-215" dirty="0">
                <a:cs typeface="Trebuchet MS"/>
              </a:rPr>
              <a:t>can</a:t>
            </a:r>
            <a:r>
              <a:rPr lang="en-US" sz="2400" spc="-100" dirty="0">
                <a:cs typeface="Trebuchet MS"/>
              </a:rPr>
              <a:t> </a:t>
            </a:r>
            <a:r>
              <a:rPr lang="en-US" sz="2400" spc="-140" dirty="0">
                <a:cs typeface="Trebuchet MS"/>
              </a:rPr>
              <a:t>use</a:t>
            </a:r>
            <a:r>
              <a:rPr lang="en-US" sz="2400" spc="-75" dirty="0">
                <a:cs typeface="Trebuchet MS"/>
              </a:rPr>
              <a:t> </a:t>
            </a:r>
            <a:r>
              <a:rPr lang="en-US" sz="2400" spc="-315" dirty="0">
                <a:cs typeface="Trebuchet MS"/>
              </a:rPr>
              <a:t>a</a:t>
            </a:r>
            <a:r>
              <a:rPr lang="en-US" sz="2400" spc="-85" dirty="0">
                <a:cs typeface="Trebuchet MS"/>
              </a:rPr>
              <a:t> </a:t>
            </a:r>
            <a:r>
              <a:rPr lang="en-US" sz="2400" b="1" spc="-85" dirty="0">
                <a:cs typeface="Trebuchet MS"/>
              </a:rPr>
              <a:t>final</a:t>
            </a:r>
            <a:r>
              <a:rPr lang="en-US" sz="2400" b="1" spc="-105" dirty="0">
                <a:cs typeface="Trebuchet MS"/>
              </a:rPr>
              <a:t>l</a:t>
            </a:r>
            <a:r>
              <a:rPr lang="en-US" sz="2400" b="1" spc="-55" dirty="0">
                <a:cs typeface="Trebuchet MS"/>
              </a:rPr>
              <a:t>y  </a:t>
            </a:r>
            <a:r>
              <a:rPr lang="en-US" sz="2400" spc="-220" dirty="0">
                <a:cs typeface="Trebuchet MS"/>
              </a:rPr>
              <a:t>statement.</a:t>
            </a:r>
          </a:p>
          <a:p>
            <a:pPr marL="12065" marR="5080">
              <a:lnSpc>
                <a:spcPct val="100000"/>
              </a:lnSpc>
              <a:spcBef>
                <a:spcPts val="105"/>
              </a:spcBef>
              <a:buClr>
                <a:srgbClr val="3891A7"/>
              </a:buClr>
              <a:buSzPct val="79687"/>
              <a:tabLst>
                <a:tab pos="296545" algn="l"/>
              </a:tabLst>
            </a:pPr>
            <a:endParaRPr lang="en-US" sz="2400" dirty="0">
              <a:cs typeface="Trebuchet MS"/>
            </a:endParaRPr>
          </a:p>
          <a:p>
            <a:pPr marL="354965" marR="378460" indent="-342900">
              <a:lnSpc>
                <a:spcPct val="100000"/>
              </a:lnSpc>
              <a:spcBef>
                <a:spcPts val="600"/>
              </a:spcBef>
              <a:buClr>
                <a:srgbClr val="3891A7"/>
              </a:buClr>
              <a:buSzPct val="79687"/>
              <a:buFont typeface="Wingdings" panose="05000000000000000000" pitchFamily="2" charset="2"/>
              <a:buChar char="§"/>
              <a:tabLst>
                <a:tab pos="296545" algn="l"/>
              </a:tabLst>
            </a:pPr>
            <a:r>
              <a:rPr lang="en-US" sz="2400" spc="-95" dirty="0">
                <a:cs typeface="Trebuchet MS"/>
              </a:rPr>
              <a:t>The</a:t>
            </a:r>
            <a:r>
              <a:rPr lang="en-US" sz="2400" spc="-85" dirty="0">
                <a:cs typeface="Trebuchet MS"/>
              </a:rPr>
              <a:t> </a:t>
            </a:r>
            <a:r>
              <a:rPr lang="en-US" sz="2400" b="1" spc="-85" dirty="0">
                <a:cs typeface="Trebuchet MS"/>
              </a:rPr>
              <a:t>final</a:t>
            </a:r>
            <a:r>
              <a:rPr lang="en-US" sz="2400" b="1" spc="-100" dirty="0">
                <a:cs typeface="Trebuchet MS"/>
              </a:rPr>
              <a:t>l</a:t>
            </a:r>
            <a:r>
              <a:rPr lang="en-US" sz="2400" b="1" spc="-75" dirty="0">
                <a:cs typeface="Trebuchet MS"/>
              </a:rPr>
              <a:t>y</a:t>
            </a:r>
            <a:r>
              <a:rPr lang="en-US" sz="2400" b="1" spc="-105" dirty="0">
                <a:cs typeface="Trebuchet MS"/>
              </a:rPr>
              <a:t> </a:t>
            </a:r>
            <a:r>
              <a:rPr lang="en-US" sz="2400" spc="-195" dirty="0">
                <a:cs typeface="Trebuchet MS"/>
              </a:rPr>
              <a:t>stateme</a:t>
            </a:r>
            <a:r>
              <a:rPr lang="en-US" sz="2400" spc="-190" dirty="0">
                <a:cs typeface="Trebuchet MS"/>
              </a:rPr>
              <a:t>n</a:t>
            </a:r>
            <a:r>
              <a:rPr lang="en-US" sz="2400" spc="-204" dirty="0">
                <a:cs typeface="Trebuchet MS"/>
              </a:rPr>
              <a:t>t</a:t>
            </a:r>
            <a:r>
              <a:rPr lang="en-US" sz="2400" spc="-114" dirty="0">
                <a:cs typeface="Trebuchet MS"/>
              </a:rPr>
              <a:t> </a:t>
            </a:r>
            <a:r>
              <a:rPr lang="en-US" sz="2400" spc="-120" dirty="0">
                <a:cs typeface="Trebuchet MS"/>
              </a:rPr>
              <a:t>i</a:t>
            </a:r>
            <a:r>
              <a:rPr lang="en-US" sz="2400" spc="-160" dirty="0">
                <a:cs typeface="Trebuchet MS"/>
              </a:rPr>
              <a:t>s</a:t>
            </a:r>
            <a:r>
              <a:rPr lang="en-US" sz="2400" spc="-75" dirty="0">
                <a:cs typeface="Trebuchet MS"/>
              </a:rPr>
              <a:t> </a:t>
            </a:r>
            <a:r>
              <a:rPr lang="en-US" sz="2400" spc="-180" dirty="0">
                <a:cs typeface="Trebuchet MS"/>
              </a:rPr>
              <a:t>p</a:t>
            </a:r>
            <a:r>
              <a:rPr lang="en-US" sz="2400" spc="-220" dirty="0">
                <a:cs typeface="Trebuchet MS"/>
              </a:rPr>
              <a:t>lace</a:t>
            </a:r>
            <a:r>
              <a:rPr lang="en-US" sz="2400" spc="-254" dirty="0">
                <a:cs typeface="Trebuchet MS"/>
              </a:rPr>
              <a:t>d</a:t>
            </a:r>
            <a:r>
              <a:rPr lang="en-US" sz="2400" spc="-95" dirty="0">
                <a:cs typeface="Trebuchet MS"/>
              </a:rPr>
              <a:t> </a:t>
            </a:r>
            <a:r>
              <a:rPr lang="en-US" sz="2400" spc="-260" dirty="0">
                <a:cs typeface="Trebuchet MS"/>
              </a:rPr>
              <a:t>at</a:t>
            </a:r>
            <a:r>
              <a:rPr lang="en-US" sz="2400" spc="-85" dirty="0">
                <a:cs typeface="Trebuchet MS"/>
              </a:rPr>
              <a:t> </a:t>
            </a:r>
            <a:r>
              <a:rPr lang="en-US" sz="2400" spc="-165" dirty="0">
                <a:cs typeface="Trebuchet MS"/>
              </a:rPr>
              <a:t>the  </a:t>
            </a:r>
            <a:r>
              <a:rPr lang="en-US" sz="2400" spc="-114" dirty="0">
                <a:cs typeface="Trebuchet MS"/>
              </a:rPr>
              <a:t>bottom</a:t>
            </a:r>
            <a:r>
              <a:rPr lang="en-US" sz="2400" spc="-135" dirty="0">
                <a:cs typeface="Trebuchet MS"/>
              </a:rPr>
              <a:t> </a:t>
            </a:r>
            <a:r>
              <a:rPr lang="en-US" sz="2400" spc="-165" dirty="0">
                <a:cs typeface="Trebuchet MS"/>
              </a:rPr>
              <a:t>of</a:t>
            </a:r>
            <a:r>
              <a:rPr lang="en-US" sz="2400" spc="-75" dirty="0">
                <a:cs typeface="Trebuchet MS"/>
              </a:rPr>
              <a:t> </a:t>
            </a:r>
            <a:r>
              <a:rPr lang="en-US" sz="2400" spc="-315" dirty="0">
                <a:cs typeface="Trebuchet MS"/>
              </a:rPr>
              <a:t>a</a:t>
            </a:r>
            <a:r>
              <a:rPr lang="en-US" sz="2400" spc="-95" dirty="0">
                <a:cs typeface="Trebuchet MS"/>
              </a:rPr>
              <a:t> </a:t>
            </a:r>
            <a:r>
              <a:rPr lang="en-US" sz="2400" b="1" spc="45" dirty="0">
                <a:cs typeface="Trebuchet MS"/>
              </a:rPr>
              <a:t>t</a:t>
            </a:r>
            <a:r>
              <a:rPr lang="en-US" sz="2400" b="1" spc="140" dirty="0">
                <a:cs typeface="Trebuchet MS"/>
              </a:rPr>
              <a:t>r</a:t>
            </a:r>
            <a:r>
              <a:rPr lang="en-US" sz="2400" b="1" spc="-155" dirty="0">
                <a:cs typeface="Trebuchet MS"/>
              </a:rPr>
              <a:t>y/</a:t>
            </a:r>
            <a:r>
              <a:rPr lang="en-US" sz="2400" b="1" spc="-235" dirty="0">
                <a:cs typeface="Trebuchet MS"/>
              </a:rPr>
              <a:t>e</a:t>
            </a:r>
            <a:r>
              <a:rPr lang="en-US" sz="2400" b="1" spc="-15" dirty="0">
                <a:cs typeface="Trebuchet MS"/>
              </a:rPr>
              <a:t>xcept</a:t>
            </a:r>
            <a:r>
              <a:rPr lang="en-US" sz="2400" b="1" spc="-85" dirty="0">
                <a:cs typeface="Trebuchet MS"/>
              </a:rPr>
              <a:t> </a:t>
            </a:r>
            <a:r>
              <a:rPr lang="en-US" sz="2400" spc="-220" dirty="0">
                <a:cs typeface="Trebuchet MS"/>
              </a:rPr>
              <a:t>statement.</a:t>
            </a:r>
          </a:p>
          <a:p>
            <a:pPr marL="12065" marR="378460">
              <a:lnSpc>
                <a:spcPct val="100000"/>
              </a:lnSpc>
              <a:spcBef>
                <a:spcPts val="600"/>
              </a:spcBef>
              <a:buClr>
                <a:srgbClr val="3891A7"/>
              </a:buClr>
              <a:buSzPct val="79687"/>
              <a:tabLst>
                <a:tab pos="296545" algn="l"/>
              </a:tabLst>
            </a:pPr>
            <a:endParaRPr lang="en-US" sz="2400" dirty="0">
              <a:cs typeface="Trebuchet MS"/>
            </a:endParaRPr>
          </a:p>
          <a:p>
            <a:pPr marL="354965" marR="123825" indent="-342900" algn="just">
              <a:lnSpc>
                <a:spcPct val="100000"/>
              </a:lnSpc>
              <a:spcBef>
                <a:spcPts val="605"/>
              </a:spcBef>
              <a:buClr>
                <a:srgbClr val="3891A7"/>
              </a:buClr>
              <a:buSzPct val="79687"/>
              <a:buFont typeface="Wingdings" panose="05000000000000000000" pitchFamily="2" charset="2"/>
              <a:buChar char="§"/>
              <a:tabLst>
                <a:tab pos="296545" algn="l"/>
              </a:tabLst>
            </a:pPr>
            <a:r>
              <a:rPr lang="en-US" sz="2400" spc="5" dirty="0">
                <a:cs typeface="Trebuchet MS"/>
              </a:rPr>
              <a:t>Cod</a:t>
            </a:r>
            <a:r>
              <a:rPr lang="en-US" sz="2400" spc="10" dirty="0">
                <a:cs typeface="Trebuchet MS"/>
              </a:rPr>
              <a:t>e</a:t>
            </a:r>
            <a:r>
              <a:rPr lang="en-US" sz="2400" spc="-95" dirty="0">
                <a:cs typeface="Trebuchet MS"/>
              </a:rPr>
              <a:t> </a:t>
            </a:r>
            <a:r>
              <a:rPr lang="en-US" sz="2400" spc="-160" dirty="0">
                <a:cs typeface="Trebuchet MS"/>
              </a:rPr>
              <a:t>wit</a:t>
            </a:r>
            <a:r>
              <a:rPr lang="en-US" sz="2400" spc="-175" dirty="0">
                <a:cs typeface="Trebuchet MS"/>
              </a:rPr>
              <a:t>h</a:t>
            </a:r>
            <a:r>
              <a:rPr lang="en-US" sz="2400" spc="-130" dirty="0">
                <a:cs typeface="Trebuchet MS"/>
              </a:rPr>
              <a:t>i</a:t>
            </a:r>
            <a:r>
              <a:rPr lang="en-US" sz="2400" spc="-235" dirty="0">
                <a:cs typeface="Trebuchet MS"/>
              </a:rPr>
              <a:t>n</a:t>
            </a:r>
            <a:r>
              <a:rPr lang="en-US" sz="2400" spc="-120" dirty="0">
                <a:cs typeface="Trebuchet MS"/>
              </a:rPr>
              <a:t> </a:t>
            </a:r>
            <a:r>
              <a:rPr lang="en-US" sz="2400" spc="-315" dirty="0">
                <a:cs typeface="Trebuchet MS"/>
              </a:rPr>
              <a:t>a</a:t>
            </a:r>
            <a:r>
              <a:rPr lang="en-US" sz="2400" spc="-65" dirty="0">
                <a:cs typeface="Trebuchet MS"/>
              </a:rPr>
              <a:t> </a:t>
            </a:r>
            <a:r>
              <a:rPr lang="en-US" sz="2400" b="1" spc="-85" dirty="0">
                <a:cs typeface="Trebuchet MS"/>
              </a:rPr>
              <a:t>final</a:t>
            </a:r>
            <a:r>
              <a:rPr lang="en-US" sz="2400" b="1" spc="-100" dirty="0">
                <a:cs typeface="Trebuchet MS"/>
              </a:rPr>
              <a:t>l</a:t>
            </a:r>
            <a:r>
              <a:rPr lang="en-US" sz="2400" b="1" spc="-75" dirty="0">
                <a:cs typeface="Trebuchet MS"/>
              </a:rPr>
              <a:t>y</a:t>
            </a:r>
            <a:r>
              <a:rPr lang="en-US" sz="2400" b="1" spc="-105" dirty="0">
                <a:cs typeface="Trebuchet MS"/>
              </a:rPr>
              <a:t> </a:t>
            </a:r>
            <a:r>
              <a:rPr lang="en-US" sz="2400" spc="-195" dirty="0">
                <a:cs typeface="Trebuchet MS"/>
              </a:rPr>
              <a:t>stateme</a:t>
            </a:r>
            <a:r>
              <a:rPr lang="en-US" sz="2400" spc="-190" dirty="0">
                <a:cs typeface="Trebuchet MS"/>
              </a:rPr>
              <a:t>n</a:t>
            </a:r>
            <a:r>
              <a:rPr lang="en-US" sz="2400" spc="-204" dirty="0">
                <a:cs typeface="Trebuchet MS"/>
              </a:rPr>
              <a:t>t</a:t>
            </a:r>
            <a:r>
              <a:rPr lang="en-US" sz="2400" spc="-100" dirty="0">
                <a:cs typeface="Trebuchet MS"/>
              </a:rPr>
              <a:t> </a:t>
            </a:r>
            <a:r>
              <a:rPr lang="en-US" sz="2400" spc="-360" dirty="0">
                <a:cs typeface="Trebuchet MS"/>
              </a:rPr>
              <a:t>always</a:t>
            </a:r>
            <a:r>
              <a:rPr lang="en-US" sz="2400" spc="-100" dirty="0">
                <a:cs typeface="Trebuchet MS"/>
              </a:rPr>
              <a:t>  </a:t>
            </a:r>
            <a:r>
              <a:rPr lang="en-US" sz="2400" spc="-85" dirty="0">
                <a:cs typeface="Trebuchet MS"/>
              </a:rPr>
              <a:t>ru</a:t>
            </a:r>
            <a:r>
              <a:rPr lang="en-US" sz="2400" spc="-90" dirty="0">
                <a:cs typeface="Trebuchet MS"/>
              </a:rPr>
              <a:t>n</a:t>
            </a:r>
            <a:r>
              <a:rPr lang="en-US" sz="2400" spc="-65" dirty="0">
                <a:cs typeface="Trebuchet MS"/>
              </a:rPr>
              <a:t>s</a:t>
            </a:r>
            <a:r>
              <a:rPr lang="en-US" sz="2400" spc="-110" dirty="0">
                <a:cs typeface="Trebuchet MS"/>
              </a:rPr>
              <a:t> </a:t>
            </a:r>
            <a:r>
              <a:rPr lang="en-US" sz="2400" spc="-220" dirty="0">
                <a:cs typeface="Trebuchet MS"/>
              </a:rPr>
              <a:t>after</a:t>
            </a:r>
            <a:r>
              <a:rPr lang="en-US" sz="2400" spc="-95" dirty="0">
                <a:cs typeface="Trebuchet MS"/>
              </a:rPr>
              <a:t> </a:t>
            </a:r>
            <a:r>
              <a:rPr lang="en-US" sz="2400" spc="-114" dirty="0">
                <a:cs typeface="Trebuchet MS"/>
              </a:rPr>
              <a:t>e</a:t>
            </a:r>
            <a:r>
              <a:rPr lang="en-US" sz="2400" spc="-195" dirty="0">
                <a:cs typeface="Trebuchet MS"/>
              </a:rPr>
              <a:t>x</a:t>
            </a:r>
            <a:r>
              <a:rPr lang="en-US" sz="2400" spc="-210" dirty="0">
                <a:cs typeface="Trebuchet MS"/>
              </a:rPr>
              <a:t>ecut</a:t>
            </a:r>
            <a:r>
              <a:rPr lang="en-US" sz="2400" spc="-110" dirty="0">
                <a:cs typeface="Trebuchet MS"/>
              </a:rPr>
              <a:t>i</a:t>
            </a:r>
            <a:r>
              <a:rPr lang="en-US" sz="2400" spc="-50" dirty="0">
                <a:cs typeface="Trebuchet MS"/>
              </a:rPr>
              <a:t>on</a:t>
            </a:r>
            <a:r>
              <a:rPr lang="en-US" sz="2400" spc="-114" dirty="0">
                <a:cs typeface="Trebuchet MS"/>
              </a:rPr>
              <a:t> </a:t>
            </a:r>
            <a:r>
              <a:rPr lang="en-US" sz="2400" spc="-170" dirty="0">
                <a:cs typeface="Trebuchet MS"/>
              </a:rPr>
              <a:t>of</a:t>
            </a:r>
            <a:r>
              <a:rPr lang="en-US" sz="2400" spc="-90" dirty="0">
                <a:cs typeface="Trebuchet MS"/>
              </a:rPr>
              <a:t> </a:t>
            </a:r>
            <a:r>
              <a:rPr lang="en-US" sz="2400" spc="-185" dirty="0">
                <a:cs typeface="Trebuchet MS"/>
              </a:rPr>
              <a:t>th</a:t>
            </a:r>
            <a:r>
              <a:rPr lang="en-US" sz="2400" spc="-204" dirty="0">
                <a:cs typeface="Trebuchet MS"/>
              </a:rPr>
              <a:t>e</a:t>
            </a:r>
            <a:r>
              <a:rPr lang="en-US" sz="2400" spc="-75" dirty="0">
                <a:cs typeface="Trebuchet MS"/>
              </a:rPr>
              <a:t> </a:t>
            </a:r>
            <a:r>
              <a:rPr lang="en-US" sz="2400" spc="-65" dirty="0">
                <a:cs typeface="Trebuchet MS"/>
              </a:rPr>
              <a:t>c</a:t>
            </a:r>
            <a:r>
              <a:rPr lang="en-US" sz="2400" spc="-80" dirty="0">
                <a:cs typeface="Trebuchet MS"/>
              </a:rPr>
              <a:t>o</a:t>
            </a:r>
            <a:r>
              <a:rPr lang="en-US" sz="2400" spc="-185" dirty="0">
                <a:cs typeface="Trebuchet MS"/>
              </a:rPr>
              <a:t>de</a:t>
            </a:r>
            <a:r>
              <a:rPr lang="en-US" sz="2400" spc="-75" dirty="0">
                <a:cs typeface="Trebuchet MS"/>
              </a:rPr>
              <a:t> </a:t>
            </a:r>
            <a:r>
              <a:rPr lang="en-US" sz="2400" spc="-130" dirty="0">
                <a:cs typeface="Trebuchet MS"/>
              </a:rPr>
              <a:t>i</a:t>
            </a:r>
            <a:r>
              <a:rPr lang="en-US" sz="2400" spc="-235" dirty="0">
                <a:cs typeface="Trebuchet MS"/>
              </a:rPr>
              <a:t>n</a:t>
            </a:r>
            <a:r>
              <a:rPr lang="en-US" sz="2400" spc="-75" dirty="0">
                <a:cs typeface="Trebuchet MS"/>
              </a:rPr>
              <a:t> </a:t>
            </a:r>
            <a:r>
              <a:rPr lang="en-US" sz="2400" spc="-165" dirty="0">
                <a:cs typeface="Trebuchet MS"/>
              </a:rPr>
              <a:t>the  </a:t>
            </a:r>
            <a:r>
              <a:rPr lang="en-US" sz="2400" b="1" spc="45" dirty="0">
                <a:cs typeface="Trebuchet MS"/>
              </a:rPr>
              <a:t>t</a:t>
            </a:r>
            <a:r>
              <a:rPr lang="en-US" sz="2400" b="1" spc="140" dirty="0">
                <a:cs typeface="Trebuchet MS"/>
              </a:rPr>
              <a:t>r</a:t>
            </a:r>
            <a:r>
              <a:rPr lang="en-US" sz="2400" b="1" spc="-80" dirty="0">
                <a:cs typeface="Trebuchet MS"/>
              </a:rPr>
              <a:t>y</a:t>
            </a:r>
            <a:r>
              <a:rPr lang="en-US" sz="2400" spc="-475" dirty="0">
                <a:cs typeface="Trebuchet MS"/>
              </a:rPr>
              <a:t>,</a:t>
            </a:r>
            <a:r>
              <a:rPr lang="en-US" sz="2400" spc="-409" dirty="0">
                <a:cs typeface="Trebuchet MS"/>
              </a:rPr>
              <a:t> </a:t>
            </a:r>
            <a:r>
              <a:rPr lang="en-US" sz="2400" spc="-204" dirty="0">
                <a:cs typeface="Trebuchet MS"/>
              </a:rPr>
              <a:t>and</a:t>
            </a:r>
            <a:r>
              <a:rPr lang="en-US" sz="2400" spc="-90" dirty="0">
                <a:cs typeface="Trebuchet MS"/>
              </a:rPr>
              <a:t> </a:t>
            </a:r>
            <a:r>
              <a:rPr lang="en-US" sz="2400" spc="-105" dirty="0">
                <a:cs typeface="Trebuchet MS"/>
              </a:rPr>
              <a:t>possi</a:t>
            </a:r>
            <a:r>
              <a:rPr lang="en-US" sz="2400" spc="-125" dirty="0">
                <a:cs typeface="Trebuchet MS"/>
              </a:rPr>
              <a:t>b</a:t>
            </a:r>
            <a:r>
              <a:rPr lang="en-US" sz="2400" spc="-275" dirty="0">
                <a:cs typeface="Trebuchet MS"/>
              </a:rPr>
              <a:t>l</a:t>
            </a:r>
            <a:r>
              <a:rPr lang="en-US" sz="2400" spc="-175" dirty="0">
                <a:cs typeface="Trebuchet MS"/>
              </a:rPr>
              <a:t>y</a:t>
            </a:r>
            <a:r>
              <a:rPr lang="en-US" sz="2400" spc="-105" dirty="0">
                <a:cs typeface="Trebuchet MS"/>
              </a:rPr>
              <a:t> </a:t>
            </a:r>
            <a:r>
              <a:rPr lang="en-US" sz="2400" spc="-130" dirty="0">
                <a:cs typeface="Trebuchet MS"/>
              </a:rPr>
              <a:t>i</a:t>
            </a:r>
            <a:r>
              <a:rPr lang="en-US" sz="2400" spc="-235" dirty="0">
                <a:cs typeface="Trebuchet MS"/>
              </a:rPr>
              <a:t>n</a:t>
            </a:r>
            <a:r>
              <a:rPr lang="en-US" sz="2400" spc="-85" dirty="0">
                <a:cs typeface="Trebuchet MS"/>
              </a:rPr>
              <a:t> </a:t>
            </a:r>
            <a:r>
              <a:rPr lang="en-US" sz="2400" spc="-185" dirty="0">
                <a:cs typeface="Trebuchet MS"/>
              </a:rPr>
              <a:t>th</a:t>
            </a:r>
            <a:r>
              <a:rPr lang="en-US" sz="2400" spc="-204" dirty="0">
                <a:cs typeface="Trebuchet MS"/>
              </a:rPr>
              <a:t>e</a:t>
            </a:r>
            <a:r>
              <a:rPr lang="en-US" sz="2400" spc="-85" dirty="0">
                <a:cs typeface="Trebuchet MS"/>
              </a:rPr>
              <a:t> </a:t>
            </a:r>
            <a:r>
              <a:rPr lang="en-US" sz="2400" b="1" spc="-114" dirty="0">
                <a:cs typeface="Trebuchet MS"/>
              </a:rPr>
              <a:t>e</a:t>
            </a:r>
            <a:r>
              <a:rPr lang="en-US" sz="2400" b="1" spc="-15" dirty="0">
                <a:cs typeface="Trebuchet MS"/>
              </a:rPr>
              <a:t>xcep</a:t>
            </a:r>
            <a:r>
              <a:rPr lang="en-US" sz="2400" b="1" spc="-25" dirty="0">
                <a:cs typeface="Trebuchet MS"/>
              </a:rPr>
              <a:t>t</a:t>
            </a:r>
            <a:r>
              <a:rPr lang="en-US" sz="2400" spc="-475" dirty="0">
                <a:cs typeface="Trebuchet MS"/>
              </a:rPr>
              <a:t>,</a:t>
            </a:r>
            <a:r>
              <a:rPr lang="en-US" sz="2400" spc="-409" dirty="0">
                <a:cs typeface="Trebuchet MS"/>
              </a:rPr>
              <a:t> </a:t>
            </a:r>
            <a:r>
              <a:rPr lang="en-US" sz="2400" spc="-275" dirty="0">
                <a:cs typeface="Trebuchet MS"/>
              </a:rPr>
              <a:t>b</a:t>
            </a:r>
            <a:r>
              <a:rPr lang="en-US" sz="2400" spc="-145" dirty="0">
                <a:cs typeface="Trebuchet MS"/>
              </a:rPr>
              <a:t>l</a:t>
            </a:r>
            <a:r>
              <a:rPr lang="en-US" sz="2400" spc="-150" dirty="0">
                <a:cs typeface="Trebuchet MS"/>
              </a:rPr>
              <a:t>ocks.</a:t>
            </a:r>
          </a:p>
          <a:p>
            <a:pPr marL="12065" marR="123825" algn="just">
              <a:lnSpc>
                <a:spcPct val="100000"/>
              </a:lnSpc>
              <a:spcBef>
                <a:spcPts val="605"/>
              </a:spcBef>
              <a:buClr>
                <a:srgbClr val="3891A7"/>
              </a:buClr>
              <a:buSzPct val="79687"/>
              <a:tabLst>
                <a:tab pos="296545" algn="l"/>
              </a:tabLst>
            </a:pPr>
            <a:endParaRPr lang="en-US" sz="2400" dirty="0">
              <a:latin typeface="+mj-lt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23016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3">
            <a:extLst>
              <a:ext uri="{FF2B5EF4-FFF2-40B4-BE49-F238E27FC236}">
                <a16:creationId xmlns:a16="http://schemas.microsoft.com/office/drawing/2014/main" id="{4E8E6ABE-7FD9-A300-17EF-8FCEC59C1A1C}"/>
              </a:ext>
            </a:extLst>
          </p:cNvPr>
          <p:cNvPicPr/>
          <p:nvPr/>
        </p:nvPicPr>
        <p:blipFill rotWithShape="1">
          <a:blip r:embed="rId3" cstate="print"/>
          <a:srcRect t="5646" r="22015" b="40049"/>
          <a:stretch/>
        </p:blipFill>
        <p:spPr>
          <a:xfrm>
            <a:off x="631881" y="637994"/>
            <a:ext cx="9008112" cy="410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0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5C7E-1D5C-354F-B7A5-AE6DECC47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38425"/>
            <a:ext cx="10515600" cy="248501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76642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2324A-ACC4-43D6-9A8C-19E11084E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569" y="289368"/>
            <a:ext cx="10317927" cy="667193"/>
          </a:xfrm>
        </p:spPr>
        <p:txBody>
          <a:bodyPr>
            <a:normAutofit/>
          </a:bodyPr>
          <a:lstStyle/>
          <a:p>
            <a:r>
              <a:rPr lang="en-IN" sz="4000" spc="-18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IN" sz="3600" b="1" spc="-180" dirty="0">
                <a:solidFill>
                  <a:srgbClr val="C00000"/>
                </a:solidFill>
                <a:latin typeface="+mj-lt"/>
              </a:rPr>
              <a:t>Python – Topics</a:t>
            </a:r>
            <a:endParaRPr lang="en-US" sz="3600" b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91626-509D-4089-CA24-A81A5E582F39}"/>
              </a:ext>
            </a:extLst>
          </p:cNvPr>
          <p:cNvSpPr txBox="1"/>
          <p:nvPr/>
        </p:nvSpPr>
        <p:spPr>
          <a:xfrm>
            <a:off x="612569" y="956561"/>
            <a:ext cx="13271500" cy="4248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900" marR="4292600" indent="-457200">
              <a:lnSpc>
                <a:spcPct val="119300"/>
              </a:lnSpc>
              <a:spcBef>
                <a:spcPts val="95"/>
              </a:spcBef>
              <a:buFont typeface="Wingdings" panose="05000000000000000000" pitchFamily="2" charset="2"/>
              <a:buChar char="§"/>
            </a:pPr>
            <a:r>
              <a:rPr lang="en-IN" sz="2800" spc="-100" dirty="0">
                <a:latin typeface="+mj-lt"/>
              </a:rPr>
              <a:t>Exceptions</a:t>
            </a:r>
          </a:p>
          <a:p>
            <a:pPr marL="469900" marR="4292600" indent="-457200">
              <a:lnSpc>
                <a:spcPct val="119300"/>
              </a:lnSpc>
              <a:spcBef>
                <a:spcPts val="95"/>
              </a:spcBef>
              <a:buFont typeface="Wingdings" panose="05000000000000000000" pitchFamily="2" charset="2"/>
              <a:buChar char="§"/>
            </a:pPr>
            <a:r>
              <a:rPr lang="en-IN" sz="2800" spc="-100" dirty="0">
                <a:latin typeface="+mj-lt"/>
              </a:rPr>
              <a:t>Exception Handling</a:t>
            </a:r>
          </a:p>
          <a:p>
            <a:pPr marL="469900" marR="4292600" indent="-457200">
              <a:lnSpc>
                <a:spcPct val="119300"/>
              </a:lnSpc>
              <a:spcBef>
                <a:spcPts val="95"/>
              </a:spcBef>
              <a:buFont typeface="Wingdings" panose="05000000000000000000" pitchFamily="2" charset="2"/>
              <a:buChar char="§"/>
            </a:pPr>
            <a:r>
              <a:rPr lang="en-IN" sz="2800" spc="-100" dirty="0">
                <a:latin typeface="+mj-lt"/>
              </a:rPr>
              <a:t>Try and Except</a:t>
            </a:r>
          </a:p>
          <a:p>
            <a:pPr marL="469900" marR="4292600" indent="-457200">
              <a:lnSpc>
                <a:spcPct val="119300"/>
              </a:lnSpc>
              <a:spcBef>
                <a:spcPts val="95"/>
              </a:spcBef>
              <a:buFont typeface="Wingdings" panose="05000000000000000000" pitchFamily="2" charset="2"/>
              <a:buChar char="§"/>
            </a:pPr>
            <a:r>
              <a:rPr lang="en-IN" sz="2800" spc="-100" dirty="0">
                <a:latin typeface="+mj-lt"/>
              </a:rPr>
              <a:t>Nested try Block</a:t>
            </a:r>
          </a:p>
          <a:p>
            <a:pPr marL="469900" marR="4292600" indent="-457200">
              <a:lnSpc>
                <a:spcPct val="119300"/>
              </a:lnSpc>
              <a:spcBef>
                <a:spcPts val="95"/>
              </a:spcBef>
              <a:buFont typeface="Wingdings" panose="05000000000000000000" pitchFamily="2" charset="2"/>
              <a:buChar char="§"/>
            </a:pPr>
            <a:r>
              <a:rPr lang="en-US" sz="2800" spc="-100" dirty="0">
                <a:latin typeface="+mj-lt"/>
              </a:rPr>
              <a:t>Handling Multiple Exceptions in single Except Block</a:t>
            </a:r>
          </a:p>
          <a:p>
            <a:pPr marL="469900" marR="4292600" indent="-457200">
              <a:lnSpc>
                <a:spcPct val="119300"/>
              </a:lnSpc>
              <a:spcBef>
                <a:spcPts val="95"/>
              </a:spcBef>
              <a:buFont typeface="Wingdings" panose="05000000000000000000" pitchFamily="2" charset="2"/>
              <a:buChar char="§"/>
            </a:pPr>
            <a:r>
              <a:rPr lang="en-IN" sz="2800" spc="-100" dirty="0">
                <a:latin typeface="+mj-lt"/>
              </a:rPr>
              <a:t>Raising Exception</a:t>
            </a:r>
          </a:p>
          <a:p>
            <a:pPr marL="469900" marR="4292600" indent="-457200">
              <a:lnSpc>
                <a:spcPct val="119300"/>
              </a:lnSpc>
              <a:spcBef>
                <a:spcPts val="95"/>
              </a:spcBef>
              <a:buFont typeface="Wingdings" panose="05000000000000000000" pitchFamily="2" charset="2"/>
              <a:buChar char="§"/>
            </a:pPr>
            <a:r>
              <a:rPr lang="en-US" sz="2800" spc="-100" dirty="0">
                <a:latin typeface="+mj-lt"/>
              </a:rPr>
              <a:t>User Defined Exceptions</a:t>
            </a:r>
          </a:p>
          <a:p>
            <a:pPr marL="469900" marR="4292600" indent="-457200">
              <a:lnSpc>
                <a:spcPct val="119300"/>
              </a:lnSpc>
              <a:spcBef>
                <a:spcPts val="95"/>
              </a:spcBef>
              <a:buFont typeface="Wingdings" panose="05000000000000000000" pitchFamily="2" charset="2"/>
              <a:buChar char="§"/>
            </a:pPr>
            <a:r>
              <a:rPr lang="en-US" sz="2800" spc="-100" dirty="0">
                <a:latin typeface="+mj-lt"/>
              </a:rPr>
              <a:t>Finally Block</a:t>
            </a:r>
          </a:p>
        </p:txBody>
      </p:sp>
    </p:spTree>
    <p:extLst>
      <p:ext uri="{BB962C8B-B14F-4D97-AF65-F5344CB8AC3E}">
        <p14:creationId xmlns:p14="http://schemas.microsoft.com/office/powerpoint/2010/main" val="379476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56DB062E-C1ED-413C-8E22-DF94B197E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230" y="325119"/>
            <a:ext cx="11245146" cy="275771"/>
          </a:xfrm>
        </p:spPr>
        <p:txBody>
          <a:bodyPr lIns="0" tIns="0" rIns="0" bIns="0" anchor="t">
            <a:normAutofit fontScale="90000"/>
          </a:bodyPr>
          <a:lstStyle/>
          <a:p>
            <a:r>
              <a:rPr lang="en-US" sz="3600" b="1" spc="300" dirty="0">
                <a:latin typeface="+mj-lt"/>
                <a:ea typeface="Open Sans"/>
                <a:cs typeface="Open Sans"/>
              </a:rPr>
              <a:t>  </a:t>
            </a:r>
            <a:r>
              <a:rPr lang="en-IN" sz="3600" b="1" spc="-229" dirty="0">
                <a:solidFill>
                  <a:srgbClr val="C00000"/>
                </a:solidFill>
                <a:latin typeface="+mj-lt"/>
              </a:rPr>
              <a:t>Except</a:t>
            </a:r>
            <a:r>
              <a:rPr lang="en-IN" sz="3600" b="1" spc="-150" dirty="0">
                <a:solidFill>
                  <a:srgbClr val="C00000"/>
                </a:solidFill>
                <a:latin typeface="+mj-lt"/>
              </a:rPr>
              <a:t>i</a:t>
            </a:r>
            <a:r>
              <a:rPr lang="en-IN" sz="3600" b="1" spc="-70" dirty="0">
                <a:solidFill>
                  <a:srgbClr val="C00000"/>
                </a:solidFill>
                <a:latin typeface="+mj-lt"/>
              </a:rPr>
              <a:t>ons</a:t>
            </a:r>
            <a:endParaRPr lang="en-US" sz="3600" b="1" dirty="0">
              <a:solidFill>
                <a:srgbClr val="C00000"/>
              </a:solidFill>
              <a:latin typeface="+mj-lt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C3EF7B-53B7-7434-C194-0FAF6257DF5F}"/>
              </a:ext>
            </a:extLst>
          </p:cNvPr>
          <p:cNvSpPr txBox="1"/>
          <p:nvPr/>
        </p:nvSpPr>
        <p:spPr>
          <a:xfrm>
            <a:off x="274123" y="957943"/>
            <a:ext cx="11430000" cy="2270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26465" marR="408305" lvl="1" indent="-457200">
              <a:lnSpc>
                <a:spcPts val="2400"/>
              </a:lnSpc>
              <a:spcBef>
                <a:spcPts val="675"/>
              </a:spcBef>
              <a:buClr>
                <a:srgbClr val="3891A7"/>
              </a:buClr>
              <a:buSzPct val="80000"/>
              <a:buFont typeface="Wingdings" panose="05000000000000000000" pitchFamily="2" charset="2"/>
              <a:buChar char="§"/>
              <a:tabLst>
                <a:tab pos="295910" algn="l"/>
                <a:tab pos="296545" algn="l"/>
              </a:tabLst>
            </a:pPr>
            <a:r>
              <a:rPr lang="en-US" sz="2600" spc="-100" dirty="0"/>
              <a:t>When writing a program, we, more often than not,  will encounter errors.</a:t>
            </a:r>
          </a:p>
          <a:p>
            <a:pPr marL="469265" marR="408305" lvl="1">
              <a:lnSpc>
                <a:spcPts val="2400"/>
              </a:lnSpc>
              <a:spcBef>
                <a:spcPts val="675"/>
              </a:spcBef>
              <a:buClr>
                <a:srgbClr val="3891A7"/>
              </a:buClr>
              <a:buSzPct val="80000"/>
              <a:tabLst>
                <a:tab pos="295910" algn="l"/>
                <a:tab pos="296545" algn="l"/>
              </a:tabLst>
            </a:pPr>
            <a:endParaRPr lang="en-US" sz="2600" spc="-100" dirty="0"/>
          </a:p>
          <a:p>
            <a:pPr marL="926465" marR="355600" lvl="1" indent="-457200">
              <a:lnSpc>
                <a:spcPts val="2400"/>
              </a:lnSpc>
              <a:spcBef>
                <a:spcPts val="600"/>
              </a:spcBef>
              <a:buClr>
                <a:srgbClr val="3891A7"/>
              </a:buClr>
              <a:buSzPct val="80000"/>
              <a:buFont typeface="Wingdings" panose="05000000000000000000" pitchFamily="2" charset="2"/>
              <a:buChar char="§"/>
              <a:tabLst>
                <a:tab pos="295910" algn="l"/>
                <a:tab pos="296545" algn="l"/>
              </a:tabLst>
            </a:pPr>
            <a:r>
              <a:rPr lang="en-US" sz="2600" spc="-100" dirty="0"/>
              <a:t>Error caused by not following the proper structure (syntax) of the language is called syntax error or  parsing error.</a:t>
            </a:r>
          </a:p>
          <a:p>
            <a:pPr marL="469265" marR="355600" lvl="1">
              <a:lnSpc>
                <a:spcPts val="2400"/>
              </a:lnSpc>
              <a:spcBef>
                <a:spcPts val="600"/>
              </a:spcBef>
              <a:buClr>
                <a:srgbClr val="3891A7"/>
              </a:buClr>
              <a:buSzPct val="80000"/>
              <a:tabLst>
                <a:tab pos="295910" algn="l"/>
                <a:tab pos="296545" algn="l"/>
              </a:tabLst>
            </a:pPr>
            <a:endParaRPr lang="en-US" sz="2600" spc="-100" dirty="0"/>
          </a:p>
          <a:p>
            <a:pPr marL="926465" marR="355600" lvl="1" indent="-457200">
              <a:lnSpc>
                <a:spcPts val="2400"/>
              </a:lnSpc>
              <a:spcBef>
                <a:spcPts val="600"/>
              </a:spcBef>
              <a:buClr>
                <a:srgbClr val="3891A7"/>
              </a:buClr>
              <a:buSzPct val="80000"/>
              <a:buFont typeface="Wingdings" panose="05000000000000000000" pitchFamily="2" charset="2"/>
              <a:buChar char="§"/>
              <a:tabLst>
                <a:tab pos="295910" algn="l"/>
                <a:tab pos="296545" algn="l"/>
              </a:tabLst>
            </a:pPr>
            <a:r>
              <a:rPr lang="en-US" sz="2600" spc="-100" dirty="0"/>
              <a:t>Errors can also occur at runtime, and these are called  exceptions.</a:t>
            </a:r>
          </a:p>
        </p:txBody>
      </p:sp>
    </p:spTree>
    <p:extLst>
      <p:ext uri="{BB962C8B-B14F-4D97-AF65-F5344CB8AC3E}">
        <p14:creationId xmlns:p14="http://schemas.microsoft.com/office/powerpoint/2010/main" val="190173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3">
            <a:extLst>
              <a:ext uri="{FF2B5EF4-FFF2-40B4-BE49-F238E27FC236}">
                <a16:creationId xmlns:a16="http://schemas.microsoft.com/office/drawing/2014/main" id="{FA00D33D-4C1A-DE00-17C3-BED378EF66F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19815" y="93023"/>
            <a:ext cx="9302216" cy="598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04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56DB062E-C1ED-413C-8E22-DF94B197E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32" y="171118"/>
            <a:ext cx="11245146" cy="573005"/>
          </a:xfrm>
        </p:spPr>
        <p:txBody>
          <a:bodyPr lIns="0" tIns="0" rIns="0" bIns="0" anchor="t"/>
          <a:lstStyle/>
          <a:p>
            <a:r>
              <a:rPr lang="en-IN" b="1" spc="15" dirty="0">
                <a:latin typeface="+mj-lt"/>
                <a:cs typeface="Trebuchet MS"/>
              </a:rPr>
              <a:t>   </a:t>
            </a:r>
            <a:r>
              <a:rPr lang="en-IN" sz="3600" b="1" spc="15" dirty="0">
                <a:solidFill>
                  <a:srgbClr val="C00000"/>
                </a:solidFill>
                <a:latin typeface="+mj-lt"/>
                <a:cs typeface="Trebuchet MS"/>
              </a:rPr>
              <a:t>Exception</a:t>
            </a:r>
            <a:r>
              <a:rPr lang="en-IN" sz="3600" b="1" spc="-185" dirty="0">
                <a:solidFill>
                  <a:srgbClr val="C00000"/>
                </a:solidFill>
                <a:latin typeface="+mj-lt"/>
                <a:cs typeface="Trebuchet MS"/>
              </a:rPr>
              <a:t> </a:t>
            </a:r>
            <a:r>
              <a:rPr lang="en-IN" sz="3600" b="1" spc="65" dirty="0">
                <a:solidFill>
                  <a:srgbClr val="C00000"/>
                </a:solidFill>
                <a:latin typeface="+mj-lt"/>
                <a:cs typeface="Trebuchet MS"/>
              </a:rPr>
              <a:t>Handling</a:t>
            </a:r>
            <a:endParaRPr lang="en-US" sz="36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5D7FB9-356F-A9B9-31CC-807A1404F081}"/>
              </a:ext>
            </a:extLst>
          </p:cNvPr>
          <p:cNvSpPr txBox="1"/>
          <p:nvPr/>
        </p:nvSpPr>
        <p:spPr>
          <a:xfrm>
            <a:off x="413657" y="1048987"/>
            <a:ext cx="11245146" cy="34064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265" marR="408305" indent="-457200">
              <a:lnSpc>
                <a:spcPts val="2400"/>
              </a:lnSpc>
              <a:spcBef>
                <a:spcPts val="675"/>
              </a:spcBef>
              <a:buClr>
                <a:srgbClr val="3891A7"/>
              </a:buClr>
              <a:buSzPct val="80000"/>
              <a:buFont typeface="Wingdings" panose="05000000000000000000" pitchFamily="2" charset="2"/>
              <a:buChar char="§"/>
              <a:tabLst>
                <a:tab pos="295910" algn="l"/>
                <a:tab pos="296545" algn="l"/>
              </a:tabLst>
            </a:pPr>
            <a:r>
              <a:rPr lang="en-US" sz="2600" spc="-100" dirty="0"/>
              <a:t>To handle exceptions, and to call code when  an exception occurs, we can use a  try/except statement.</a:t>
            </a:r>
          </a:p>
          <a:p>
            <a:pPr marL="12065" marR="408305">
              <a:lnSpc>
                <a:spcPts val="2400"/>
              </a:lnSpc>
              <a:spcBef>
                <a:spcPts val="675"/>
              </a:spcBef>
              <a:buClr>
                <a:srgbClr val="3891A7"/>
              </a:buClr>
              <a:buSzPct val="80000"/>
              <a:tabLst>
                <a:tab pos="295910" algn="l"/>
                <a:tab pos="296545" algn="l"/>
              </a:tabLst>
            </a:pPr>
            <a:endParaRPr lang="en-US" sz="2600" spc="-100" dirty="0"/>
          </a:p>
          <a:p>
            <a:pPr marL="469265" marR="408305" indent="-457200">
              <a:lnSpc>
                <a:spcPts val="2400"/>
              </a:lnSpc>
              <a:spcBef>
                <a:spcPts val="675"/>
              </a:spcBef>
              <a:buClr>
                <a:srgbClr val="3891A7"/>
              </a:buClr>
              <a:buSzPct val="80000"/>
              <a:buFont typeface="Wingdings" panose="05000000000000000000" pitchFamily="2" charset="2"/>
              <a:buChar char="§"/>
              <a:tabLst>
                <a:tab pos="295910" algn="l"/>
                <a:tab pos="296545" algn="l"/>
              </a:tabLst>
            </a:pPr>
            <a:r>
              <a:rPr lang="en-US" sz="2600" spc="-100" dirty="0"/>
              <a:t>The try block contains code that might  throw an exception.</a:t>
            </a:r>
          </a:p>
          <a:p>
            <a:pPr marL="12065" marR="408305">
              <a:lnSpc>
                <a:spcPts val="2400"/>
              </a:lnSpc>
              <a:spcBef>
                <a:spcPts val="675"/>
              </a:spcBef>
              <a:buClr>
                <a:srgbClr val="3891A7"/>
              </a:buClr>
              <a:buSzPct val="80000"/>
              <a:tabLst>
                <a:tab pos="295910" algn="l"/>
                <a:tab pos="296545" algn="l"/>
              </a:tabLst>
            </a:pPr>
            <a:endParaRPr lang="en-US" sz="2600" spc="-100" dirty="0"/>
          </a:p>
          <a:p>
            <a:pPr marL="469265" marR="408305" indent="-457200">
              <a:lnSpc>
                <a:spcPts val="2400"/>
              </a:lnSpc>
              <a:spcBef>
                <a:spcPts val="675"/>
              </a:spcBef>
              <a:buClr>
                <a:srgbClr val="3891A7"/>
              </a:buClr>
              <a:buSzPct val="80000"/>
              <a:buFont typeface="Wingdings" panose="05000000000000000000" pitchFamily="2" charset="2"/>
              <a:buChar char="§"/>
              <a:tabLst>
                <a:tab pos="295910" algn="l"/>
                <a:tab pos="296545" algn="l"/>
              </a:tabLst>
            </a:pPr>
            <a:r>
              <a:rPr lang="en-US" sz="2600" spc="-100" dirty="0"/>
              <a:t>If that exception occurs, the code in the try  block stops being executed, and the code in  the except block is executed.</a:t>
            </a:r>
          </a:p>
          <a:p>
            <a:pPr marL="12065" marR="408305">
              <a:lnSpc>
                <a:spcPts val="2400"/>
              </a:lnSpc>
              <a:spcBef>
                <a:spcPts val="675"/>
              </a:spcBef>
              <a:buClr>
                <a:srgbClr val="3891A7"/>
              </a:buClr>
              <a:buSzPct val="80000"/>
              <a:tabLst>
                <a:tab pos="295910" algn="l"/>
                <a:tab pos="296545" algn="l"/>
              </a:tabLst>
            </a:pPr>
            <a:endParaRPr lang="en-US" sz="2600" spc="-100" dirty="0"/>
          </a:p>
          <a:p>
            <a:pPr marL="469265" marR="408305" indent="-457200">
              <a:lnSpc>
                <a:spcPts val="2400"/>
              </a:lnSpc>
              <a:spcBef>
                <a:spcPts val="675"/>
              </a:spcBef>
              <a:buClr>
                <a:srgbClr val="3891A7"/>
              </a:buClr>
              <a:buSzPct val="80000"/>
              <a:buFont typeface="Wingdings" panose="05000000000000000000" pitchFamily="2" charset="2"/>
              <a:buChar char="§"/>
              <a:tabLst>
                <a:tab pos="295910" algn="l"/>
                <a:tab pos="296545" algn="l"/>
              </a:tabLst>
            </a:pPr>
            <a:r>
              <a:rPr lang="en-US" sz="2600" spc="-100" dirty="0"/>
              <a:t>If no error occurs, the code in the </a:t>
            </a:r>
            <a:r>
              <a:rPr lang="en-US" sz="2800" spc="-100" dirty="0"/>
              <a:t>except  block doesn't execute</a:t>
            </a:r>
            <a:r>
              <a:rPr lang="en-US" sz="2800" spc="-1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87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ject 13">
            <a:extLst>
              <a:ext uri="{FF2B5EF4-FFF2-40B4-BE49-F238E27FC236}">
                <a16:creationId xmlns:a16="http://schemas.microsoft.com/office/drawing/2014/main" id="{32A3C926-DA36-A45A-5581-554790CDAB11}"/>
              </a:ext>
            </a:extLst>
          </p:cNvPr>
          <p:cNvPicPr/>
          <p:nvPr/>
        </p:nvPicPr>
        <p:blipFill rotWithShape="1">
          <a:blip r:embed="rId3" cstate="print"/>
          <a:srcRect l="2" t="3637" r="669" b="-1338"/>
          <a:stretch/>
        </p:blipFill>
        <p:spPr>
          <a:xfrm>
            <a:off x="267317" y="130629"/>
            <a:ext cx="8892000" cy="57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8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5">
            <a:extLst>
              <a:ext uri="{FF2B5EF4-FFF2-40B4-BE49-F238E27FC236}">
                <a16:creationId xmlns:a16="http://schemas.microsoft.com/office/drawing/2014/main" id="{F40AE6F9-6A59-94E0-B390-BC2FC3672A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1163" y="319645"/>
            <a:ext cx="4420816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IN" sz="3600" b="1" spc="-65" dirty="0">
                <a:solidFill>
                  <a:srgbClr val="C00000"/>
                </a:solidFill>
                <a:latin typeface="+mj-lt"/>
              </a:rPr>
              <a:t>Nest</a:t>
            </a:r>
            <a:r>
              <a:rPr lang="en-IN" sz="3600" b="1" spc="-85" dirty="0">
                <a:solidFill>
                  <a:srgbClr val="C00000"/>
                </a:solidFill>
                <a:latin typeface="+mj-lt"/>
              </a:rPr>
              <a:t>e</a:t>
            </a:r>
            <a:r>
              <a:rPr lang="en-IN" sz="3600" b="1" spc="-204" dirty="0">
                <a:solidFill>
                  <a:srgbClr val="C00000"/>
                </a:solidFill>
                <a:latin typeface="+mj-lt"/>
              </a:rPr>
              <a:t>d </a:t>
            </a:r>
            <a:r>
              <a:rPr lang="en-IN" sz="3600" b="1" spc="-62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IN" sz="3600" b="1" spc="-455" dirty="0">
                <a:solidFill>
                  <a:srgbClr val="C00000"/>
                </a:solidFill>
                <a:latin typeface="+mj-lt"/>
              </a:rPr>
              <a:t>T</a:t>
            </a:r>
            <a:r>
              <a:rPr lang="en-IN" sz="3600" b="1" spc="155" dirty="0">
                <a:solidFill>
                  <a:srgbClr val="C00000"/>
                </a:solidFill>
                <a:latin typeface="+mj-lt"/>
              </a:rPr>
              <a:t>r</a:t>
            </a:r>
            <a:r>
              <a:rPr lang="en-IN" sz="3600" b="1" spc="-240" dirty="0">
                <a:solidFill>
                  <a:srgbClr val="C00000"/>
                </a:solidFill>
                <a:latin typeface="+mj-lt"/>
              </a:rPr>
              <a:t>y</a:t>
            </a:r>
            <a:r>
              <a:rPr lang="en-IN" sz="3600" b="1" spc="-105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IN" sz="3600" b="1" spc="-130" dirty="0">
                <a:solidFill>
                  <a:srgbClr val="C00000"/>
                </a:solidFill>
                <a:latin typeface="+mj-lt"/>
              </a:rPr>
              <a:t>Block</a:t>
            </a:r>
            <a:endParaRPr sz="3600" b="1" spc="-130" dirty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3" name="object 16">
            <a:extLst>
              <a:ext uri="{FF2B5EF4-FFF2-40B4-BE49-F238E27FC236}">
                <a16:creationId xmlns:a16="http://schemas.microsoft.com/office/drawing/2014/main" id="{E89132FB-2B3C-60C5-FD9E-01B932D71D2A}"/>
              </a:ext>
            </a:extLst>
          </p:cNvPr>
          <p:cNvPicPr/>
          <p:nvPr/>
        </p:nvPicPr>
        <p:blipFill rotWithShape="1">
          <a:blip r:embed="rId3" cstate="print"/>
          <a:srcRect b="8420"/>
          <a:stretch/>
        </p:blipFill>
        <p:spPr>
          <a:xfrm>
            <a:off x="651163" y="1208645"/>
            <a:ext cx="8469086" cy="38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761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object 13">
            <a:extLst>
              <a:ext uri="{FF2B5EF4-FFF2-40B4-BE49-F238E27FC236}">
                <a16:creationId xmlns:a16="http://schemas.microsoft.com/office/drawing/2014/main" id="{E5645F24-8AF3-4C06-0D2E-EB1007A515B8}"/>
              </a:ext>
            </a:extLst>
          </p:cNvPr>
          <p:cNvGrpSpPr/>
          <p:nvPr/>
        </p:nvGrpSpPr>
        <p:grpSpPr>
          <a:xfrm>
            <a:off x="395469" y="130629"/>
            <a:ext cx="9799167" cy="5953760"/>
            <a:chOff x="5634" y="0"/>
            <a:chExt cx="9138365" cy="6858000"/>
          </a:xfrm>
        </p:grpSpPr>
        <p:sp>
          <p:nvSpPr>
            <p:cNvPr id="5" name="object 14">
              <a:extLst>
                <a:ext uri="{FF2B5EF4-FFF2-40B4-BE49-F238E27FC236}">
                  <a16:creationId xmlns:a16="http://schemas.microsoft.com/office/drawing/2014/main" id="{6FAB13C5-44B4-8CBA-4E98-BEFE5FC3F334}"/>
                </a:ext>
              </a:extLst>
            </p:cNvPr>
            <p:cNvSpPr/>
            <p:nvPr/>
          </p:nvSpPr>
          <p:spPr>
            <a:xfrm>
              <a:off x="1014984" y="0"/>
              <a:ext cx="73660" cy="6858000"/>
            </a:xfrm>
            <a:custGeom>
              <a:avLst/>
              <a:gdLst/>
              <a:ahLst/>
              <a:cxnLst/>
              <a:rect l="l" t="t" r="r" b="b"/>
              <a:pathLst>
                <a:path w="73659" h="6858000">
                  <a:moveTo>
                    <a:pt x="73152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73152" y="6858000"/>
                  </a:lnTo>
                  <a:lnTo>
                    <a:pt x="73152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15">
              <a:extLst>
                <a:ext uri="{FF2B5EF4-FFF2-40B4-BE49-F238E27FC236}">
                  <a16:creationId xmlns:a16="http://schemas.microsoft.com/office/drawing/2014/main" id="{A2112097-10DD-70A9-D083-0D7C8FA42D51}"/>
                </a:ext>
              </a:extLst>
            </p:cNvPr>
            <p:cNvPicPr/>
            <p:nvPr/>
          </p:nvPicPr>
          <p:blipFill rotWithShape="1">
            <a:blip r:embed="rId3" cstate="print"/>
            <a:srcRect t="7429" b="10557"/>
            <a:stretch/>
          </p:blipFill>
          <p:spPr>
            <a:xfrm>
              <a:off x="5634" y="497611"/>
              <a:ext cx="9138365" cy="54322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878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8CE256F-2723-90C5-4AB7-6C23891C7455}"/>
              </a:ext>
            </a:extLst>
          </p:cNvPr>
          <p:cNvSpPr txBox="1"/>
          <p:nvPr/>
        </p:nvSpPr>
        <p:spPr>
          <a:xfrm>
            <a:off x="635724" y="282896"/>
            <a:ext cx="105864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9265" marR="5080" indent="-457200" algn="just">
              <a:lnSpc>
                <a:spcPct val="100000"/>
              </a:lnSpc>
              <a:spcBef>
                <a:spcPts val="105"/>
              </a:spcBef>
              <a:buClr>
                <a:srgbClr val="3891A7"/>
              </a:buClr>
              <a:buSzPct val="79687"/>
              <a:buFont typeface="Wingdings" panose="05000000000000000000" pitchFamily="2" charset="2"/>
              <a:buChar char="§"/>
              <a:tabLst>
                <a:tab pos="296545" algn="l"/>
              </a:tabLst>
            </a:pPr>
            <a:r>
              <a:rPr lang="en-US" sz="2800" spc="245" dirty="0">
                <a:latin typeface="+mj-lt"/>
                <a:cs typeface="Trebuchet MS"/>
              </a:rPr>
              <a:t>A</a:t>
            </a:r>
            <a:r>
              <a:rPr lang="en-US" sz="2800" spc="-90" dirty="0">
                <a:latin typeface="+mj-lt"/>
                <a:cs typeface="Trebuchet MS"/>
              </a:rPr>
              <a:t> </a:t>
            </a:r>
            <a:r>
              <a:rPr lang="en-US" sz="2800" b="1" spc="45" dirty="0">
                <a:latin typeface="+mj-lt"/>
                <a:cs typeface="Trebuchet MS"/>
              </a:rPr>
              <a:t>t</a:t>
            </a:r>
            <a:r>
              <a:rPr lang="en-US" sz="2800" b="1" spc="140" dirty="0">
                <a:latin typeface="+mj-lt"/>
                <a:cs typeface="Trebuchet MS"/>
              </a:rPr>
              <a:t>r</a:t>
            </a:r>
            <a:r>
              <a:rPr lang="en-US" sz="2800" b="1" spc="-75" dirty="0">
                <a:latin typeface="+mj-lt"/>
                <a:cs typeface="Trebuchet MS"/>
              </a:rPr>
              <a:t>y</a:t>
            </a:r>
            <a:r>
              <a:rPr lang="en-US" sz="2800" b="1" spc="-65" dirty="0">
                <a:latin typeface="+mj-lt"/>
                <a:cs typeface="Trebuchet MS"/>
              </a:rPr>
              <a:t> </a:t>
            </a:r>
            <a:r>
              <a:rPr lang="en-US" sz="2800" spc="-195" dirty="0">
                <a:latin typeface="+mj-lt"/>
                <a:cs typeface="Trebuchet MS"/>
              </a:rPr>
              <a:t>stateme</a:t>
            </a:r>
            <a:r>
              <a:rPr lang="en-US" sz="2800" spc="-190" dirty="0">
                <a:latin typeface="+mj-lt"/>
                <a:cs typeface="Trebuchet MS"/>
              </a:rPr>
              <a:t>n</a:t>
            </a:r>
            <a:r>
              <a:rPr lang="en-US" sz="2800" spc="-204" dirty="0">
                <a:latin typeface="+mj-lt"/>
                <a:cs typeface="Trebuchet MS"/>
              </a:rPr>
              <a:t>t</a:t>
            </a:r>
            <a:r>
              <a:rPr lang="en-US" sz="2800" spc="-114" dirty="0">
                <a:latin typeface="+mj-lt"/>
                <a:cs typeface="Trebuchet MS"/>
              </a:rPr>
              <a:t> </a:t>
            </a:r>
            <a:r>
              <a:rPr lang="en-US" sz="2800" spc="-215" dirty="0">
                <a:latin typeface="+mj-lt"/>
                <a:cs typeface="Trebuchet MS"/>
              </a:rPr>
              <a:t>can</a:t>
            </a:r>
            <a:r>
              <a:rPr lang="en-US" sz="2800" spc="-95" dirty="0">
                <a:latin typeface="+mj-lt"/>
                <a:cs typeface="Trebuchet MS"/>
              </a:rPr>
              <a:t> </a:t>
            </a:r>
            <a:r>
              <a:rPr lang="en-US" sz="2800" spc="-150" dirty="0">
                <a:latin typeface="+mj-lt"/>
                <a:cs typeface="Trebuchet MS"/>
              </a:rPr>
              <a:t>h</a:t>
            </a:r>
            <a:r>
              <a:rPr lang="en-US" sz="2800" spc="-420" dirty="0">
                <a:latin typeface="+mj-lt"/>
                <a:cs typeface="Trebuchet MS"/>
              </a:rPr>
              <a:t>a</a:t>
            </a:r>
            <a:r>
              <a:rPr lang="en-US" sz="2800" spc="-229" dirty="0">
                <a:latin typeface="+mj-lt"/>
                <a:cs typeface="Trebuchet MS"/>
              </a:rPr>
              <a:t>v</a:t>
            </a:r>
            <a:r>
              <a:rPr lang="en-US" sz="2800" spc="-215" dirty="0">
                <a:latin typeface="+mj-lt"/>
                <a:cs typeface="Trebuchet MS"/>
              </a:rPr>
              <a:t>e</a:t>
            </a:r>
            <a:r>
              <a:rPr lang="en-US" sz="2800" spc="-100" dirty="0">
                <a:latin typeface="+mj-lt"/>
                <a:cs typeface="Trebuchet MS"/>
              </a:rPr>
              <a:t> </a:t>
            </a:r>
            <a:r>
              <a:rPr lang="en-US" sz="2800" spc="-229" dirty="0">
                <a:latin typeface="+mj-lt"/>
                <a:cs typeface="Trebuchet MS"/>
              </a:rPr>
              <a:t>m</a:t>
            </a:r>
            <a:r>
              <a:rPr lang="en-US" sz="2800" spc="-254" dirty="0">
                <a:latin typeface="+mj-lt"/>
                <a:cs typeface="Trebuchet MS"/>
              </a:rPr>
              <a:t>u</a:t>
            </a:r>
            <a:r>
              <a:rPr lang="en-US" sz="2800" spc="-135" dirty="0">
                <a:latin typeface="+mj-lt"/>
                <a:cs typeface="Trebuchet MS"/>
              </a:rPr>
              <a:t>l</a:t>
            </a:r>
            <a:r>
              <a:rPr lang="en-US" sz="2800" spc="-165" dirty="0">
                <a:latin typeface="+mj-lt"/>
                <a:cs typeface="Trebuchet MS"/>
              </a:rPr>
              <a:t>ti</a:t>
            </a:r>
            <a:r>
              <a:rPr lang="en-US" sz="2800" spc="-265" dirty="0">
                <a:latin typeface="+mj-lt"/>
                <a:cs typeface="Trebuchet MS"/>
              </a:rPr>
              <a:t>p</a:t>
            </a:r>
            <a:r>
              <a:rPr lang="en-US" sz="2800" spc="-200" dirty="0">
                <a:latin typeface="+mj-lt"/>
                <a:cs typeface="Trebuchet MS"/>
              </a:rPr>
              <a:t>le </a:t>
            </a:r>
            <a:r>
              <a:rPr lang="en-US" sz="2800" spc="-290" dirty="0">
                <a:latin typeface="+mj-lt"/>
                <a:cs typeface="Trebuchet MS"/>
              </a:rPr>
              <a:t>dif</a:t>
            </a:r>
            <a:r>
              <a:rPr lang="en-US" sz="2800" spc="-295" dirty="0">
                <a:latin typeface="+mj-lt"/>
                <a:cs typeface="Trebuchet MS"/>
              </a:rPr>
              <a:t>f</a:t>
            </a:r>
            <a:r>
              <a:rPr lang="en-US" sz="2800" spc="-110" dirty="0">
                <a:latin typeface="+mj-lt"/>
                <a:cs typeface="Trebuchet MS"/>
              </a:rPr>
              <a:t>e</a:t>
            </a:r>
            <a:r>
              <a:rPr lang="en-US" sz="2800" spc="-140" dirty="0">
                <a:latin typeface="+mj-lt"/>
                <a:cs typeface="Trebuchet MS"/>
              </a:rPr>
              <a:t>r</a:t>
            </a:r>
            <a:r>
              <a:rPr lang="en-US" sz="2800" spc="-190" dirty="0">
                <a:latin typeface="+mj-lt"/>
                <a:cs typeface="Trebuchet MS"/>
              </a:rPr>
              <a:t>ent</a:t>
            </a:r>
            <a:r>
              <a:rPr lang="en-US" sz="2800" spc="-120" dirty="0">
                <a:latin typeface="+mj-lt"/>
                <a:cs typeface="Trebuchet MS"/>
              </a:rPr>
              <a:t> </a:t>
            </a:r>
            <a:r>
              <a:rPr lang="en-US" sz="2800" b="1" spc="-114" dirty="0">
                <a:latin typeface="+mj-lt"/>
                <a:cs typeface="Trebuchet MS"/>
              </a:rPr>
              <a:t>e</a:t>
            </a:r>
            <a:r>
              <a:rPr lang="en-US" sz="2800" b="1" spc="-15" dirty="0">
                <a:latin typeface="+mj-lt"/>
                <a:cs typeface="Trebuchet MS"/>
              </a:rPr>
              <a:t>xcept</a:t>
            </a:r>
            <a:r>
              <a:rPr lang="en-US" sz="2800" b="1" spc="-100" dirty="0">
                <a:latin typeface="+mj-lt"/>
                <a:cs typeface="Trebuchet MS"/>
              </a:rPr>
              <a:t> </a:t>
            </a:r>
            <a:r>
              <a:rPr lang="en-US" sz="2800" spc="-275" dirty="0">
                <a:latin typeface="+mj-lt"/>
                <a:cs typeface="Trebuchet MS"/>
              </a:rPr>
              <a:t>b</a:t>
            </a:r>
            <a:r>
              <a:rPr lang="en-US" sz="2800" spc="-145" dirty="0">
                <a:latin typeface="+mj-lt"/>
                <a:cs typeface="Trebuchet MS"/>
              </a:rPr>
              <a:t>l</a:t>
            </a:r>
            <a:r>
              <a:rPr lang="en-US" sz="2800" spc="-70" dirty="0">
                <a:latin typeface="+mj-lt"/>
                <a:cs typeface="Trebuchet MS"/>
              </a:rPr>
              <a:t>ocks</a:t>
            </a:r>
            <a:r>
              <a:rPr lang="en-US" sz="2800" spc="-95" dirty="0">
                <a:latin typeface="+mj-lt"/>
                <a:cs typeface="Trebuchet MS"/>
              </a:rPr>
              <a:t> </a:t>
            </a:r>
            <a:r>
              <a:rPr lang="en-US" sz="2800" spc="-70" dirty="0">
                <a:latin typeface="+mj-lt"/>
                <a:cs typeface="Trebuchet MS"/>
              </a:rPr>
              <a:t>t</a:t>
            </a:r>
            <a:r>
              <a:rPr lang="en-US" sz="2800" spc="-90" dirty="0">
                <a:latin typeface="+mj-lt"/>
                <a:cs typeface="Trebuchet MS"/>
              </a:rPr>
              <a:t>o</a:t>
            </a:r>
            <a:r>
              <a:rPr lang="en-US" sz="2800" spc="-100" dirty="0">
                <a:latin typeface="+mj-lt"/>
                <a:cs typeface="Trebuchet MS"/>
              </a:rPr>
              <a:t> </a:t>
            </a:r>
            <a:r>
              <a:rPr lang="en-US" sz="2800" spc="-220" dirty="0">
                <a:latin typeface="+mj-lt"/>
                <a:cs typeface="Trebuchet MS"/>
              </a:rPr>
              <a:t>hand</a:t>
            </a:r>
            <a:r>
              <a:rPr lang="en-US" sz="2800" spc="-114" dirty="0">
                <a:latin typeface="+mj-lt"/>
                <a:cs typeface="Trebuchet MS"/>
              </a:rPr>
              <a:t>l</a:t>
            </a:r>
            <a:r>
              <a:rPr lang="en-US" sz="2800" spc="-150" dirty="0">
                <a:latin typeface="+mj-lt"/>
                <a:cs typeface="Trebuchet MS"/>
              </a:rPr>
              <a:t>e </a:t>
            </a:r>
            <a:r>
              <a:rPr lang="en-US" sz="2800" spc="-290" dirty="0">
                <a:latin typeface="+mj-lt"/>
                <a:cs typeface="Trebuchet MS"/>
              </a:rPr>
              <a:t>diff</a:t>
            </a:r>
            <a:r>
              <a:rPr lang="en-US" sz="2800" spc="-110" dirty="0">
                <a:latin typeface="+mj-lt"/>
                <a:cs typeface="Trebuchet MS"/>
              </a:rPr>
              <a:t>e</a:t>
            </a:r>
            <a:r>
              <a:rPr lang="en-US" sz="2800" spc="-135" dirty="0">
                <a:latin typeface="+mj-lt"/>
                <a:cs typeface="Trebuchet MS"/>
              </a:rPr>
              <a:t>r</a:t>
            </a:r>
            <a:r>
              <a:rPr lang="en-US" sz="2800" spc="-190" dirty="0">
                <a:latin typeface="+mj-lt"/>
                <a:cs typeface="Trebuchet MS"/>
              </a:rPr>
              <a:t>ent</a:t>
            </a:r>
            <a:r>
              <a:rPr lang="en-US" sz="2800" spc="-114" dirty="0">
                <a:latin typeface="+mj-lt"/>
                <a:cs typeface="Trebuchet MS"/>
              </a:rPr>
              <a:t> </a:t>
            </a:r>
            <a:r>
              <a:rPr lang="en-US" sz="2800" spc="-155" dirty="0">
                <a:latin typeface="+mj-lt"/>
                <a:cs typeface="Trebuchet MS"/>
              </a:rPr>
              <a:t>exce</a:t>
            </a:r>
            <a:r>
              <a:rPr lang="en-US" sz="2800" spc="-160" dirty="0">
                <a:latin typeface="+mj-lt"/>
                <a:cs typeface="Trebuchet MS"/>
              </a:rPr>
              <a:t>p</a:t>
            </a:r>
            <a:r>
              <a:rPr lang="en-US" sz="2800" spc="-120" dirty="0">
                <a:latin typeface="+mj-lt"/>
                <a:cs typeface="Trebuchet MS"/>
              </a:rPr>
              <a:t>tion</a:t>
            </a:r>
            <a:r>
              <a:rPr lang="en-US" sz="2800" spc="-105" dirty="0">
                <a:latin typeface="+mj-lt"/>
                <a:cs typeface="Trebuchet MS"/>
              </a:rPr>
              <a:t>s</a:t>
            </a:r>
            <a:r>
              <a:rPr lang="en-US" sz="2800" spc="-475" dirty="0">
                <a:latin typeface="+mj-lt"/>
                <a:cs typeface="Trebuchet MS"/>
              </a:rPr>
              <a:t>.</a:t>
            </a:r>
            <a:endParaRPr lang="en-US" sz="2800" dirty="0">
              <a:latin typeface="+mj-lt"/>
              <a:cs typeface="Trebuchet MS"/>
            </a:endParaRPr>
          </a:p>
        </p:txBody>
      </p:sp>
      <p:pic>
        <p:nvPicPr>
          <p:cNvPr id="4" name="object 16">
            <a:extLst>
              <a:ext uri="{FF2B5EF4-FFF2-40B4-BE49-F238E27FC236}">
                <a16:creationId xmlns:a16="http://schemas.microsoft.com/office/drawing/2014/main" id="{EF1A126E-FB18-B77C-D3E2-54508C956F33}"/>
              </a:ext>
            </a:extLst>
          </p:cNvPr>
          <p:cNvPicPr/>
          <p:nvPr/>
        </p:nvPicPr>
        <p:blipFill rotWithShape="1">
          <a:blip r:embed="rId3" cstate="print"/>
          <a:srcRect t="5505" r="531" b="40013"/>
          <a:stretch/>
        </p:blipFill>
        <p:spPr>
          <a:xfrm>
            <a:off x="971110" y="1751376"/>
            <a:ext cx="8964000" cy="37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922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4">
      <a:dk1>
        <a:srgbClr val="2E2E7B"/>
      </a:dk1>
      <a:lt1>
        <a:srgbClr val="FFFFFF"/>
      </a:lt1>
      <a:dk2>
        <a:srgbClr val="000000"/>
      </a:dk2>
      <a:lt2>
        <a:srgbClr val="9EC3CC"/>
      </a:lt2>
      <a:accent1>
        <a:srgbClr val="07C2F2"/>
      </a:accent1>
      <a:accent2>
        <a:srgbClr val="0095DA"/>
      </a:accent2>
      <a:accent3>
        <a:srgbClr val="5AC3B6"/>
      </a:accent3>
      <a:accent4>
        <a:srgbClr val="2E2E7B"/>
      </a:accent4>
      <a:accent5>
        <a:srgbClr val="FFFFFF"/>
      </a:accent5>
      <a:accent6>
        <a:srgbClr val="5AC3B6"/>
      </a:accent6>
      <a:hlink>
        <a:srgbClr val="07C2F2"/>
      </a:hlink>
      <a:folHlink>
        <a:srgbClr val="FFFFFF"/>
      </a:folHlink>
    </a:clrScheme>
    <a:fontScheme name="Custom 10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end360 template 7.28" id="{A4E9A9BF-FE2D-4277-B45D-3614D43076B1}" vid="{1F8C44F3-AA41-4D79-8675-A6BA043B76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818EE09E298C478981D2CADB87EA72" ma:contentTypeVersion="6" ma:contentTypeDescription="Create a new document." ma:contentTypeScope="" ma:versionID="d894a7f0159646978f1ed6b287ff8ac0">
  <xsd:schema xmlns:xsd="http://www.w3.org/2001/XMLSchema" xmlns:xs="http://www.w3.org/2001/XMLSchema" xmlns:p="http://schemas.microsoft.com/office/2006/metadata/properties" xmlns:ns2="82b2acd0-1aec-47cb-81ad-96825cda9d95" xmlns:ns3="62aeab3a-f4cc-4ba7-a6ee-35f1a5bcc56b" targetNamespace="http://schemas.microsoft.com/office/2006/metadata/properties" ma:root="true" ma:fieldsID="33ff630266e345f4837c5b900b9fa998" ns2:_="" ns3:_="">
    <xsd:import namespace="82b2acd0-1aec-47cb-81ad-96825cda9d95"/>
    <xsd:import namespace="62aeab3a-f4cc-4ba7-a6ee-35f1a5bcc5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b2acd0-1aec-47cb-81ad-96825cda9d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aeab3a-f4cc-4ba7-a6ee-35f1a5bcc56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2aeab3a-f4cc-4ba7-a6ee-35f1a5bcc56b">
      <UserInfo>
        <DisplayName>Shyamrag C P</DisplayName>
        <AccountId>34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7BB64000-F17E-4FF2-9A6D-5086F241B9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2b2acd0-1aec-47cb-81ad-96825cda9d95"/>
    <ds:schemaRef ds:uri="62aeab3a-f4cc-4ba7-a6ee-35f1a5bcc5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37F83C2-B801-4050-9F15-1E731062E7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384FD3D-8F71-4831-97A7-1B4A248C8306}">
  <ds:schemaRefs>
    <ds:schemaRef ds:uri="http://schemas.microsoft.com/office/2006/documentManagement/types"/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f0f91a29-e6d8-416d-8261-00dfa84252b0"/>
    <ds:schemaRef ds:uri="85a57a27-db57-4129-9ece-c4ccdde3bf6c"/>
    <ds:schemaRef ds:uri="http://schemas.microsoft.com/office/2006/metadata/properties"/>
    <ds:schemaRef ds:uri="http://purl.org/dc/terms/"/>
    <ds:schemaRef ds:uri="62aeab3a-f4cc-4ba7-a6ee-35f1a5bcc56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blend360 template 7.28</Template>
  <TotalTime>14278</TotalTime>
  <Words>330</Words>
  <Application>Microsoft Office PowerPoint</Application>
  <PresentationFormat>Widescreen</PresentationFormat>
  <Paragraphs>46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DIN-Regular</vt:lpstr>
      <vt:lpstr>Gotham Bold</vt:lpstr>
      <vt:lpstr>Gotham Regular</vt:lpstr>
      <vt:lpstr>Proxima Nova Rg</vt:lpstr>
      <vt:lpstr>Wingdings</vt:lpstr>
      <vt:lpstr>Office Theme</vt:lpstr>
      <vt:lpstr>PowerPoint Presentation</vt:lpstr>
      <vt:lpstr> Python – Topics</vt:lpstr>
      <vt:lpstr>  Exceptions</vt:lpstr>
      <vt:lpstr>PowerPoint Presentation</vt:lpstr>
      <vt:lpstr>   Exception Handling</vt:lpstr>
      <vt:lpstr>PowerPoint Presentation</vt:lpstr>
      <vt:lpstr>Nested  Try Block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Sobol</dc:creator>
  <cp:lastModifiedBy>Rajesh Shendre</cp:lastModifiedBy>
  <cp:revision>201</cp:revision>
  <dcterms:created xsi:type="dcterms:W3CDTF">2019-07-28T22:05:39Z</dcterms:created>
  <dcterms:modified xsi:type="dcterms:W3CDTF">2023-03-29T05:26:07Z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0x01010048818EE09E298C478981D2CADB87EA72</vt:lpwstr>
  </property>
</Properties>
</file>

<file path=docProps/thumbnail.jpeg>
</file>